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comments/comment2.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6" r:id="rId4"/>
    <p:sldMasterId id="2147483878" r:id="rId5"/>
    <p:sldMasterId id="2147483838" r:id="rId6"/>
  </p:sldMasterIdLst>
  <p:notesMasterIdLst>
    <p:notesMasterId r:id="rId28"/>
  </p:notesMasterIdLst>
  <p:handoutMasterIdLst>
    <p:handoutMasterId r:id="rId29"/>
  </p:handoutMasterIdLst>
  <p:sldIdLst>
    <p:sldId id="373" r:id="rId7"/>
    <p:sldId id="275" r:id="rId8"/>
    <p:sldId id="598" r:id="rId9"/>
    <p:sldId id="379" r:id="rId10"/>
    <p:sldId id="263" r:id="rId11"/>
    <p:sldId id="375" r:id="rId12"/>
    <p:sldId id="278" r:id="rId13"/>
    <p:sldId id="378" r:id="rId14"/>
    <p:sldId id="264" r:id="rId15"/>
    <p:sldId id="276" r:id="rId16"/>
    <p:sldId id="372" r:id="rId17"/>
    <p:sldId id="368" r:id="rId18"/>
    <p:sldId id="1154" r:id="rId19"/>
    <p:sldId id="1152" r:id="rId20"/>
    <p:sldId id="1151" r:id="rId21"/>
    <p:sldId id="593" r:id="rId22"/>
    <p:sldId id="380" r:id="rId23"/>
    <p:sldId id="381" r:id="rId24"/>
    <p:sldId id="383" r:id="rId25"/>
    <p:sldId id="385" r:id="rId26"/>
    <p:sldId id="367" r:id="rId27"/>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urdum, Amanda V" initials="PAV" lastIdx="1" clrIdx="0">
    <p:extLst>
      <p:ext uri="{19B8F6BF-5375-455C-9EA6-DF929625EA0E}">
        <p15:presenceInfo xmlns:p15="http://schemas.microsoft.com/office/powerpoint/2012/main" userId="S-1-5-21-1606980848-790525478-725345543-201416" providerId="AD"/>
      </p:ext>
    </p:extLst>
  </p:cmAuthor>
  <p:cmAuthor id="2" name="Fearns, Sean T." initials="FST" lastIdx="9" clrIdx="1">
    <p:extLst>
      <p:ext uri="{19B8F6BF-5375-455C-9EA6-DF929625EA0E}">
        <p15:presenceInfo xmlns:p15="http://schemas.microsoft.com/office/powerpoint/2012/main" userId="Fearns, Sean T." providerId="None"/>
      </p:ext>
    </p:extLst>
  </p:cmAuthor>
  <p:cmAuthor id="3" name="Mendoza, Araceli T" initials="MAT" lastIdx="13" clrIdx="2">
    <p:extLst>
      <p:ext uri="{19B8F6BF-5375-455C-9EA6-DF929625EA0E}">
        <p15:presenceInfo xmlns:p15="http://schemas.microsoft.com/office/powerpoint/2012/main" userId="S-1-5-21-1606980848-790525478-725345543-2722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323B"/>
    <a:srgbClr val="F11F29"/>
    <a:srgbClr val="EC0F19"/>
    <a:srgbClr val="FFFFFF"/>
    <a:srgbClr val="EE1D24"/>
    <a:srgbClr val="E91B1E"/>
    <a:srgbClr val="FF0101"/>
    <a:srgbClr val="E20000"/>
    <a:srgbClr val="FF9300"/>
    <a:srgbClr val="1119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10" autoAdjust="0"/>
    <p:restoredTop sz="76799" autoAdjust="0"/>
  </p:normalViewPr>
  <p:slideViewPr>
    <p:cSldViewPr snapToGrid="0" snapToObjects="1">
      <p:cViewPr varScale="1">
        <p:scale>
          <a:sx n="64" d="100"/>
          <a:sy n="64" d="100"/>
        </p:scale>
        <p:origin x="1627" y="3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6" d="100"/>
          <a:sy n="86" d="100"/>
        </p:scale>
        <p:origin x="386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mshock, Robert P" userId="6e04c71f-9af5-4680-ac81-2c87ef86ae14" providerId="ADAL" clId="{94E80F54-D916-41F6-93F3-22939087B879}"/>
    <pc:docChg chg="addSld delSld modSld sldOrd">
      <pc:chgData name="Shimshock, Robert P" userId="6e04c71f-9af5-4680-ac81-2c87ef86ae14" providerId="ADAL" clId="{94E80F54-D916-41F6-93F3-22939087B879}" dt="2024-11-20T17:03:39.928" v="74" actId="1035"/>
      <pc:docMkLst>
        <pc:docMk/>
      </pc:docMkLst>
      <pc:sldChg chg="del">
        <pc:chgData name="Shimshock, Robert P" userId="6e04c71f-9af5-4680-ac81-2c87ef86ae14" providerId="ADAL" clId="{94E80F54-D916-41F6-93F3-22939087B879}" dt="2024-11-20T17:01:32.500" v="4" actId="2696"/>
        <pc:sldMkLst>
          <pc:docMk/>
          <pc:sldMk cId="684676511" sldId="543"/>
        </pc:sldMkLst>
      </pc:sldChg>
      <pc:sldChg chg="add del">
        <pc:chgData name="Shimshock, Robert P" userId="6e04c71f-9af5-4680-ac81-2c87ef86ae14" providerId="ADAL" clId="{94E80F54-D916-41F6-93F3-22939087B879}" dt="2024-11-20T17:01:01.258" v="2" actId="2696"/>
        <pc:sldMkLst>
          <pc:docMk/>
          <pc:sldMk cId="1822420300" sldId="1153"/>
        </pc:sldMkLst>
      </pc:sldChg>
      <pc:sldChg chg="modSp add ord">
        <pc:chgData name="Shimshock, Robert P" userId="6e04c71f-9af5-4680-ac81-2c87ef86ae14" providerId="ADAL" clId="{94E80F54-D916-41F6-93F3-22939087B879}" dt="2024-11-20T17:03:39.928" v="74" actId="1035"/>
        <pc:sldMkLst>
          <pc:docMk/>
          <pc:sldMk cId="466192287" sldId="1154"/>
        </pc:sldMkLst>
        <pc:spChg chg="mod">
          <ac:chgData name="Shimshock, Robert P" userId="6e04c71f-9af5-4680-ac81-2c87ef86ae14" providerId="ADAL" clId="{94E80F54-D916-41F6-93F3-22939087B879}" dt="2024-11-20T17:01:37.726" v="12" actId="1035"/>
          <ac:spMkLst>
            <pc:docMk/>
            <pc:sldMk cId="466192287" sldId="1154"/>
            <ac:spMk id="32" creationId="{AB22CCCB-968C-0BF0-2253-A18A3714F966}"/>
          </ac:spMkLst>
        </pc:spChg>
        <pc:picChg chg="mod">
          <ac:chgData name="Shimshock, Robert P" userId="6e04c71f-9af5-4680-ac81-2c87ef86ae14" providerId="ADAL" clId="{94E80F54-D916-41F6-93F3-22939087B879}" dt="2024-11-20T17:03:13.040" v="36" actId="1036"/>
          <ac:picMkLst>
            <pc:docMk/>
            <pc:sldMk cId="466192287" sldId="1154"/>
            <ac:picMk id="18" creationId="{B8F6C4CA-5849-25C9-4544-56A11FB1E189}"/>
          </ac:picMkLst>
        </pc:picChg>
        <pc:picChg chg="mod">
          <ac:chgData name="Shimshock, Robert P" userId="6e04c71f-9af5-4680-ac81-2c87ef86ae14" providerId="ADAL" clId="{94E80F54-D916-41F6-93F3-22939087B879}" dt="2024-11-20T17:03:24.911" v="60" actId="1035"/>
          <ac:picMkLst>
            <pc:docMk/>
            <pc:sldMk cId="466192287" sldId="1154"/>
            <ac:picMk id="20" creationId="{2E6C3448-F865-51CE-8160-5F39C3BF3F0E}"/>
          </ac:picMkLst>
        </pc:picChg>
        <pc:picChg chg="mod">
          <ac:chgData name="Shimshock, Robert P" userId="6e04c71f-9af5-4680-ac81-2c87ef86ae14" providerId="ADAL" clId="{94E80F54-D916-41F6-93F3-22939087B879}" dt="2024-11-20T17:03:17.287" v="44" actId="1036"/>
          <ac:picMkLst>
            <pc:docMk/>
            <pc:sldMk cId="466192287" sldId="1154"/>
            <ac:picMk id="21" creationId="{A9E7C67E-D106-16CB-7F7C-7116AA0D8DE4}"/>
          </ac:picMkLst>
        </pc:picChg>
        <pc:picChg chg="mod">
          <ac:chgData name="Shimshock, Robert P" userId="6e04c71f-9af5-4680-ac81-2c87ef86ae14" providerId="ADAL" clId="{94E80F54-D916-41F6-93F3-22939087B879}" dt="2024-11-20T17:03:28.036" v="64" actId="1036"/>
          <ac:picMkLst>
            <pc:docMk/>
            <pc:sldMk cId="466192287" sldId="1154"/>
            <ac:picMk id="22" creationId="{B5FEC6D6-48AC-D1A3-F23D-8F3C46885992}"/>
          </ac:picMkLst>
        </pc:picChg>
        <pc:picChg chg="mod">
          <ac:chgData name="Shimshock, Robert P" userId="6e04c71f-9af5-4680-ac81-2c87ef86ae14" providerId="ADAL" clId="{94E80F54-D916-41F6-93F3-22939087B879}" dt="2024-11-20T17:03:32.224" v="72" actId="1035"/>
          <ac:picMkLst>
            <pc:docMk/>
            <pc:sldMk cId="466192287" sldId="1154"/>
            <ac:picMk id="23" creationId="{96C0A70D-4105-204E-E972-10F917532DF1}"/>
          </ac:picMkLst>
        </pc:picChg>
        <pc:picChg chg="mod">
          <ac:chgData name="Shimshock, Robert P" userId="6e04c71f-9af5-4680-ac81-2c87ef86ae14" providerId="ADAL" clId="{94E80F54-D916-41F6-93F3-22939087B879}" dt="2024-11-20T17:02:56.719" v="14" actId="1035"/>
          <ac:picMkLst>
            <pc:docMk/>
            <pc:sldMk cId="466192287" sldId="1154"/>
            <ac:picMk id="24" creationId="{847AA7C2-290E-9672-801F-CD73C5AC2A8A}"/>
          </ac:picMkLst>
        </pc:picChg>
        <pc:picChg chg="mod">
          <ac:chgData name="Shimshock, Robert P" userId="6e04c71f-9af5-4680-ac81-2c87ef86ae14" providerId="ADAL" clId="{94E80F54-D916-41F6-93F3-22939087B879}" dt="2024-11-20T17:03:01.429" v="21" actId="1035"/>
          <ac:picMkLst>
            <pc:docMk/>
            <pc:sldMk cId="466192287" sldId="1154"/>
            <ac:picMk id="25" creationId="{A4EE82BE-0BDB-437B-AD77-726BA18784E7}"/>
          </ac:picMkLst>
        </pc:picChg>
        <pc:picChg chg="mod">
          <ac:chgData name="Shimshock, Robert P" userId="6e04c71f-9af5-4680-ac81-2c87ef86ae14" providerId="ADAL" clId="{94E80F54-D916-41F6-93F3-22939087B879}" dt="2024-11-20T17:03:39.928" v="74" actId="1035"/>
          <ac:picMkLst>
            <pc:docMk/>
            <pc:sldMk cId="466192287" sldId="1154"/>
            <ac:picMk id="26" creationId="{4FB962BF-466C-506A-2A13-694797770F24}"/>
          </ac:picMkLst>
        </pc:picChg>
        <pc:picChg chg="mod">
          <ac:chgData name="Shimshock, Robert P" userId="6e04c71f-9af5-4680-ac81-2c87ef86ae14" providerId="ADAL" clId="{94E80F54-D916-41F6-93F3-22939087B879}" dt="2024-11-20T17:02:59.157" v="17" actId="1035"/>
          <ac:picMkLst>
            <pc:docMk/>
            <pc:sldMk cId="466192287" sldId="1154"/>
            <ac:picMk id="27" creationId="{C650C9E7-4D19-1AF5-CF4C-834D45536AAC}"/>
          </ac:picMkLst>
        </pc:picChg>
        <pc:picChg chg="mod">
          <ac:chgData name="Shimshock, Robert P" userId="6e04c71f-9af5-4680-ac81-2c87ef86ae14" providerId="ADAL" clId="{94E80F54-D916-41F6-93F3-22939087B879}" dt="2024-11-20T17:03:11.521" v="35" actId="1036"/>
          <ac:picMkLst>
            <pc:docMk/>
            <pc:sldMk cId="466192287" sldId="1154"/>
            <ac:picMk id="30" creationId="{B0F36F4D-0FAD-4DD3-8493-399585CFE74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0"/>
        <c:ser>
          <c:idx val="0"/>
          <c:order val="0"/>
          <c:tx>
            <c:strRef>
              <c:f>Sheet1!$B$1</c:f>
              <c:strCache>
                <c:ptCount val="1"/>
                <c:pt idx="0">
                  <c:v>Overdose Deaths</c:v>
                </c:pt>
              </c:strCache>
            </c:strRef>
          </c:tx>
          <c:spPr>
            <a:solidFill>
              <a:schemeClr val="accent1"/>
            </a:solidFill>
            <a:ln w="19050">
              <a:solidFill>
                <a:schemeClr val="bg2"/>
              </a:solidFill>
            </a:ln>
            <a:effectLst/>
          </c:spPr>
          <c:dPt>
            <c:idx val="0"/>
            <c:bubble3D val="0"/>
            <c:spPr>
              <a:solidFill>
                <a:schemeClr val="bg2"/>
              </a:solidFill>
              <a:ln w="19050">
                <a:solidFill>
                  <a:schemeClr val="bg2"/>
                </a:solidFill>
              </a:ln>
              <a:effectLst/>
            </c:spPr>
            <c:extLst>
              <c:ext xmlns:c16="http://schemas.microsoft.com/office/drawing/2014/chart" uri="{C3380CC4-5D6E-409C-BE32-E72D297353CC}">
                <c16:uniqueId val="{00000003-384A-2941-8A7A-1467E10706D5}"/>
              </c:ext>
            </c:extLst>
          </c:dPt>
          <c:dPt>
            <c:idx val="1"/>
            <c:bubble3D val="0"/>
            <c:spPr>
              <a:solidFill>
                <a:schemeClr val="accent2"/>
              </a:solidFill>
              <a:ln w="19050">
                <a:solidFill>
                  <a:schemeClr val="bg2"/>
                </a:solidFill>
              </a:ln>
              <a:effectLst/>
            </c:spPr>
            <c:extLst>
              <c:ext xmlns:c16="http://schemas.microsoft.com/office/drawing/2014/chart" uri="{C3380CC4-5D6E-409C-BE32-E72D297353CC}">
                <c16:uniqueId val="{00000004-384A-2941-8A7A-1467E10706D5}"/>
              </c:ext>
            </c:extLst>
          </c:dPt>
          <c:dLbls>
            <c:dLbl>
              <c:idx val="0"/>
              <c:delete val="1"/>
              <c:extLst>
                <c:ext xmlns:c15="http://schemas.microsoft.com/office/drawing/2012/chart" uri="{CE6537A1-D6FC-4f65-9D91-7224C49458BB}"/>
                <c:ext xmlns:c16="http://schemas.microsoft.com/office/drawing/2014/chart" uri="{C3380CC4-5D6E-409C-BE32-E72D297353CC}">
                  <c16:uniqueId val="{00000003-384A-2941-8A7A-1467E10706D5}"/>
                </c:ext>
              </c:extLst>
            </c:dLbl>
            <c:dLbl>
              <c:idx val="1"/>
              <c:layout>
                <c:manualLayout>
                  <c:x val="0.20253083491335569"/>
                  <c:y val="6.5886021000555614E-2"/>
                </c:manualLayout>
              </c:layout>
              <c:tx>
                <c:rich>
                  <a:bodyPr rot="0" spcFirstLastPara="1" vertOverflow="clip" horzOverflow="clip" vert="horz" wrap="square" lIns="38100" tIns="19050" rIns="38100" bIns="19050" anchor="ctr" anchorCtr="0">
                    <a:noAutofit/>
                  </a:bodyPr>
                  <a:lstStyle/>
                  <a:p>
                    <a:pPr algn="l">
                      <a:defRPr lang="es-US" sz="1197" b="0" i="0" u="none" strike="noStrike" kern="1200" baseline="0" noProof="0">
                        <a:solidFill>
                          <a:schemeClr val="dk1">
                            <a:lumMod val="65000"/>
                            <a:lumOff val="35000"/>
                          </a:schemeClr>
                        </a:solidFill>
                        <a:latin typeface="+mn-lt"/>
                        <a:ea typeface="+mn-ea"/>
                        <a:cs typeface="+mn-cs"/>
                      </a:defRPr>
                    </a:pPr>
                    <a:r>
                      <a:rPr lang="en-US" sz="2400" b="1" i="0" noProof="0">
                        <a:solidFill>
                          <a:schemeClr val="accent2"/>
                        </a:solidFill>
                        <a:latin typeface="Public Sans" pitchFamily="2" charset="77"/>
                      </a:rPr>
                      <a:t>       31 %</a:t>
                    </a:r>
                    <a:r>
                      <a:rPr lang="en-US" baseline="0" noProof="0"/>
                      <a:t> </a:t>
                    </a:r>
                    <a:r>
                      <a:rPr lang="en-US" sz="1600" b="0" i="0" baseline="0" noProof="0">
                        <a:solidFill>
                          <a:schemeClr val="tx2"/>
                        </a:solidFill>
                        <a:latin typeface="Public Sans" pitchFamily="2" charset="77"/>
                      </a:rPr>
                      <a:t>por psicoestimulantes, principalmente metanfetamina</a:t>
                    </a:r>
                    <a:endParaRPr lang="en-US" baseline="0" noProof="0"/>
                  </a:p>
                </c:rich>
              </c:tx>
              <c:spPr>
                <a:xfrm>
                  <a:off x="8285184" y="1951691"/>
                  <a:ext cx="3050932" cy="923447"/>
                </a:xfrm>
                <a:noFill/>
                <a:ln w="9525" cap="flat" cmpd="sng" algn="ctr">
                  <a:noFill/>
                  <a:prstDash val="solid"/>
                  <a:round/>
                  <a:headEnd type="none" w="med" len="med"/>
                  <a:tailEnd type="none" w="med" len="med"/>
                  <a:extLst>
                    <a:ext uri="{C807C97D-BFC1-408E-A445-0C87EB9F89A2}">
                      <ask:lineSketchStyleProps xmlns:ask="http://schemas.microsoft.com/office/drawing/2018/sketchyshapes" xmlns:c16r2="http://schemas.microsoft.com/office/drawing/2015/06/chart" xmlns:r="http://schemas.openxmlformats.org/officeDocument/2006/relationships" xmln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0">
                  <a:noAutofit/>
                </a:bodyPr>
                <a:lstStyle/>
                <a:p>
                  <a:pPr algn="l">
                    <a:defRPr lang="es-US" sz="1197" b="0" i="0" u="none" strike="noStrike" kern="1200" baseline="0" noProof="0">
                      <a:solidFill>
                        <a:schemeClr val="dk1">
                          <a:lumMod val="65000"/>
                          <a:lumOff val="35000"/>
                        </a:schemeClr>
                      </a:solidFill>
                      <a:latin typeface="+mn-lt"/>
                      <a:ea typeface="+mn-ea"/>
                      <a:cs typeface="+mn-cs"/>
                    </a:defRPr>
                  </a:pPr>
                  <a:endParaRPr lang="en-US"/>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gd name="adj1" fmla="val -82906"/>
                        <a:gd name="adj2" fmla="val -22280"/>
                      </a:avLst>
                    </a:prstGeom>
                    <a:noFill/>
                    <a:ln>
                      <a:noFill/>
                    </a:ln>
                  </c15:spPr>
                  <c15:layout>
                    <c:manualLayout>
                      <c:w val="0.30501419417804937"/>
                      <c:h val="0.19162970679295807"/>
                    </c:manualLayout>
                  </c15:layout>
                </c:ext>
                <c:ext xmlns:c16="http://schemas.microsoft.com/office/drawing/2014/chart" uri="{C3380CC4-5D6E-409C-BE32-E72D297353CC}">
                  <c16:uniqueId val="{00000004-384A-2941-8A7A-1467E10706D5}"/>
                </c:ext>
              </c:extLst>
            </c:dLbl>
            <c:dLbl>
              <c:idx val="2"/>
              <c:layout>
                <c:manualLayout>
                  <c:x val="-0.21349448480897165"/>
                  <c:y val="-7.9063355082767503E-2"/>
                </c:manualLayout>
              </c:layout>
              <c:tx>
                <c:rich>
                  <a:bodyPr rot="0" spcFirstLastPara="1" vertOverflow="clip" horzOverflow="clip" vert="horz" wrap="square" lIns="38100" tIns="19050" rIns="38100" bIns="19050" anchor="ctr" anchorCtr="0">
                    <a:noAutofit/>
                  </a:bodyPr>
                  <a:lstStyle/>
                  <a:p>
                    <a:pPr algn="l">
                      <a:defRPr lang="es-US" sz="1600" b="0" i="0" u="none" strike="noStrike" kern="1200" baseline="0" noProof="0">
                        <a:solidFill>
                          <a:schemeClr val="dk1">
                            <a:lumMod val="65000"/>
                            <a:lumOff val="35000"/>
                          </a:schemeClr>
                        </a:solidFill>
                        <a:latin typeface="Public Sans" pitchFamily="2" charset="77"/>
                        <a:ea typeface="+mn-ea"/>
                        <a:cs typeface="+mn-cs"/>
                      </a:defRPr>
                    </a:pPr>
                    <a:r>
                      <a:rPr lang="en-US" sz="2400" b="1" i="0" noProof="0">
                        <a:solidFill>
                          <a:schemeClr val="tx1"/>
                        </a:solidFill>
                        <a:latin typeface="Public Sans" pitchFamily="2" charset="77"/>
                      </a:rPr>
                      <a:t>67 %</a:t>
                    </a:r>
                    <a:r>
                      <a:rPr lang="en-US" sz="1600" b="0" i="0" baseline="0" noProof="0">
                        <a:latin typeface="Public Sans" pitchFamily="2" charset="77"/>
                      </a:rPr>
                      <a:t> </a:t>
                    </a:r>
                    <a:r>
                      <a:rPr lang="en-US" sz="1600" b="0" i="0" baseline="0" noProof="0">
                        <a:solidFill>
                          <a:schemeClr val="tx2"/>
                        </a:solidFill>
                        <a:latin typeface="Public Sans" pitchFamily="2" charset="77"/>
                      </a:rPr>
                      <a:t>por opioides sintéticos, principalmente fentanilo</a:t>
                    </a:r>
                    <a:endParaRPr lang="en-US" sz="1600" b="0" i="0" baseline="0" noProof="0">
                      <a:latin typeface="Public Sans" pitchFamily="2" charset="77"/>
                    </a:endParaRPr>
                  </a:p>
                </c:rich>
              </c:tx>
              <c:spPr>
                <a:xfrm>
                  <a:off x="312818" y="2228387"/>
                  <a:ext cx="2813128" cy="948848"/>
                </a:xfrm>
                <a:noFill/>
                <a:ln w="9525" cap="flat" cmpd="sng" algn="ctr">
                  <a:noFill/>
                  <a:prstDash val="solid"/>
                  <a:round/>
                  <a:headEnd type="none" w="med" len="med"/>
                  <a:tailEnd type="none" w="med" len="med"/>
                  <a:extLst>
                    <a:ext uri="{C807C97D-BFC1-408E-A445-0C87EB9F89A2}">
                      <ask:lineSketchStyleProps xmlns:ask="http://schemas.microsoft.com/office/drawing/2018/sketchyshapes" xmlns:c16r2="http://schemas.microsoft.com/office/drawing/2015/06/chart" xmlns:r="http://schemas.openxmlformats.org/officeDocument/2006/relationships" xmln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0">
                  <a:noAutofit/>
                </a:bodyPr>
                <a:lstStyle/>
                <a:p>
                  <a:pPr algn="l">
                    <a:defRPr lang="es-US" sz="1600" b="0" i="0" u="none" strike="noStrike" kern="1200" baseline="0" noProof="0">
                      <a:solidFill>
                        <a:schemeClr val="dk1">
                          <a:lumMod val="65000"/>
                          <a:lumOff val="35000"/>
                        </a:schemeClr>
                      </a:solidFill>
                      <a:latin typeface="Public Sans" pitchFamily="2" charset="77"/>
                      <a:ea typeface="+mn-ea"/>
                      <a:cs typeface="+mn-cs"/>
                    </a:defRPr>
                  </a:pPr>
                  <a:endParaRPr lang="en-US"/>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gd name="adj1" fmla="val 78102"/>
                        <a:gd name="adj2" fmla="val 23824"/>
                      </a:avLst>
                    </a:prstGeom>
                    <a:noFill/>
                    <a:ln>
                      <a:noFill/>
                    </a:ln>
                  </c15:spPr>
                  <c15:layout>
                    <c:manualLayout>
                      <c:w val="0.26797436703104649"/>
                      <c:h val="0.19690070470228385"/>
                    </c:manualLayout>
                  </c15:layout>
                </c:ext>
                <c:ext xmlns:c16="http://schemas.microsoft.com/office/drawing/2014/chart" uri="{C3380CC4-5D6E-409C-BE32-E72D297353CC}">
                  <c16:uniqueId val="{00000002-384A-2941-8A7A-1467E10706D5}"/>
                </c:ext>
              </c:extLst>
            </c:dLbl>
            <c:spPr>
              <a:noFill/>
              <a:ln>
                <a:noFill/>
              </a:ln>
              <a:effectLst/>
            </c:spPr>
            <c:txPr>
              <a:bodyPr rot="0" spcFirstLastPara="1" vertOverflow="clip" horzOverflow="clip" vert="horz" wrap="square" lIns="38100" tIns="19050" rIns="38100" bIns="19050" anchor="ctr" anchorCtr="1">
                <a:spAutoFit/>
              </a:bodyPr>
              <a:lstStyle/>
              <a:p>
                <a:pPr>
                  <a:defRPr lang="es-US" sz="1197" b="0" i="0" u="none" strike="noStrike" kern="1200" baseline="0" noProof="0">
                    <a:solidFill>
                      <a:schemeClr val="dk1">
                        <a:lumMod val="65000"/>
                        <a:lumOff val="35000"/>
                      </a:schemeClr>
                    </a:solidFill>
                    <a:latin typeface="+mn-lt"/>
                    <a:ea typeface="+mn-ea"/>
                    <a:cs typeface="+mn-cs"/>
                  </a:defRPr>
                </a:pPr>
                <a:endParaRPr lang="en-US"/>
              </a:p>
            </c:txPr>
            <c:showLegendKey val="0"/>
            <c:showVal val="0"/>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15:showDataLabelsRange val="1"/>
              </c:ext>
            </c:extLst>
          </c:dLbls>
          <c:cat>
            <c:strRef>
              <c:f>Sheet1!$A$2:$A$4</c:f>
              <c:strCache>
                <c:ptCount val="3"/>
                <c:pt idx="0">
                  <c:v>Unknown</c:v>
                </c:pt>
                <c:pt idx="1">
                  <c:v>involved psychostimulants, primarily methamphetamine</c:v>
                </c:pt>
                <c:pt idx="2">
                  <c:v>involved synthetic opioids, primarily fentanyl</c:v>
                </c:pt>
              </c:strCache>
            </c:strRef>
          </c:cat>
          <c:val>
            <c:numRef>
              <c:f>Sheet1!$B$2:$B$4</c:f>
              <c:numCache>
                <c:formatCode>0%</c:formatCode>
                <c:ptCount val="3"/>
                <c:pt idx="0">
                  <c:v>0.08</c:v>
                </c:pt>
                <c:pt idx="1">
                  <c:v>0.28000000000000003</c:v>
                </c:pt>
                <c:pt idx="2">
                  <c:v>0.64</c:v>
                </c:pt>
              </c:numCache>
            </c:numRef>
          </c:val>
          <c:extLst>
            <c:ext xmlns:c16="http://schemas.microsoft.com/office/drawing/2014/chart" uri="{C3380CC4-5D6E-409C-BE32-E72D297353CC}">
              <c16:uniqueId val="{00000000-384A-2941-8A7A-1467E10706D5}"/>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4-05-16T11:41:30.657" idx="1">
    <p:pos x="10" y="10"/>
    <p:text>Caty, I just wanted to let you know that I had to update the sentence because it did not translate well with the orginial sentence. I cannot translate it verbatim.  The sentence I changed it to on the slide: The Sinaloa and Jalisco cartels are the main criminal organizations that are primarily responsible for American deaths due to Fentanyl drug use.</p:text>
    <p:extLst>
      <p:ext uri="{C676402C-5697-4E1C-873F-D02D1690AC5C}">
        <p15:threadingInfo xmlns:p15="http://schemas.microsoft.com/office/powerpoint/2012/main" timeZoneBias="240"/>
      </p:ext>
    </p:extLst>
  </p:cm>
  <p:cm authorId="3" dt="2024-05-16T11:44:31.277" idx="2">
    <p:pos x="106" y="106"/>
    <p:text>In the comment section: The updated sentence that I am translating so it sounds better in Spanish; I wrote it to say: DEA is actively investigating   Mexican cartels who are responsible for trafficking most of Fentanyl drugs into American communities.</p:text>
    <p:extLst>
      <p:ext uri="{C676402C-5697-4E1C-873F-D02D1690AC5C}">
        <p15:threadingInfo xmlns:p15="http://schemas.microsoft.com/office/powerpoint/2012/main" timeZoneBias="240"/>
      </p:ext>
    </p:extLst>
  </p:cm>
  <p:cm authorId="3" dt="2024-05-16T12:03:49.568" idx="3">
    <p:pos x="202" y="202"/>
    <p:text>In the comment section: The second sentence that I am translating, I updated it to say: The Sinaloa and Jalisco cartels criminal activities reaches across the United States.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4-05-16T12:25:02.820" idx="4">
    <p:pos x="4416" y="116"/>
    <p:text>Updated to translate to Global production and distribution of Fentanyl</p:text>
    <p:extLst>
      <p:ext uri="{C676402C-5697-4E1C-873F-D02D1690AC5C}">
        <p15:threadingInfo xmlns:p15="http://schemas.microsoft.com/office/powerpoint/2012/main" timeZoneBias="240"/>
      </p:ext>
    </p:extLst>
  </p:cm>
  <p:cm authorId="3" dt="2024-05-16T12:36:05.165" idx="5">
    <p:pos x="1101" y="2217"/>
    <p:text>precursor: Chemical precursor coming from China.</p:text>
    <p:extLst>
      <p:ext uri="{C676402C-5697-4E1C-873F-D02D1690AC5C}">
        <p15:threadingInfo xmlns:p15="http://schemas.microsoft.com/office/powerpoint/2012/main" timeZoneBias="240"/>
      </p:ext>
    </p:extLst>
  </p:cm>
  <p:cm authorId="3" dt="2024-05-16T13:35:48.628" idx="6">
    <p:pos x="2828" y="2322"/>
    <p:text>Did not have to update this sentence.  It translated well.</p:text>
    <p:extLst>
      <p:ext uri="{C676402C-5697-4E1C-873F-D02D1690AC5C}">
        <p15:threadingInfo xmlns:p15="http://schemas.microsoft.com/office/powerpoint/2012/main" timeZoneBias="240"/>
      </p:ext>
    </p:extLst>
  </p:cm>
  <p:cm authorId="3" dt="2024-05-16T13:50:39.237" idx="7">
    <p:pos x="2828" y="2418"/>
    <p:text>This is the sentence I used to translate: Manufacture fentanyl into powder and pills at clandestine labs in Mexico.</p:text>
    <p:extLst>
      <p:ext uri="{C676402C-5697-4E1C-873F-D02D1690AC5C}">
        <p15:threadingInfo xmlns:p15="http://schemas.microsoft.com/office/powerpoint/2012/main" timeZoneBias="240">
          <p15:parentCm authorId="3" idx="6"/>
        </p15:threadingInfo>
      </p:ext>
    </p:extLst>
  </p:cm>
  <p:cm authorId="3" dt="2024-05-16T13:55:46.019" idx="8">
    <p:pos x="4302" y="2322"/>
    <p:text>Had to update to the following sentence: Smuggle Fentanyl into the United States via land, sea, air, and underground tunnels.</p:text>
    <p:extLst>
      <p:ext uri="{C676402C-5697-4E1C-873F-D02D1690AC5C}">
        <p15:threadingInfo xmlns:p15="http://schemas.microsoft.com/office/powerpoint/2012/main" timeZoneBias="240"/>
      </p:ext>
    </p:extLst>
  </p:cm>
  <p:cm authorId="3" dt="2024-05-16T14:01:02.634" idx="9">
    <p:pos x="4302" y="2418"/>
    <p:text>Translated to: Contrabando de fentanilo a Estados Unidos por tierra, mar, aire y túneles subterráneos</p:text>
    <p:extLst>
      <p:ext uri="{C676402C-5697-4E1C-873F-D02D1690AC5C}">
        <p15:threadingInfo xmlns:p15="http://schemas.microsoft.com/office/powerpoint/2012/main" timeZoneBias="240">
          <p15:parentCm authorId="3" idx="8"/>
        </p15:threadingInfo>
      </p:ext>
    </p:extLst>
  </p:cm>
  <p:cm authorId="3" dt="2024-05-16T14:02:19.287" idx="11">
    <p:pos x="5657" y="2244"/>
    <p:text>I had to change to the sentence to:  Distribute fentanyl through local criminal groups, individuals, and on social media</p:text>
    <p:extLst>
      <p:ext uri="{C676402C-5697-4E1C-873F-D02D1690AC5C}">
        <p15:threadingInfo xmlns:p15="http://schemas.microsoft.com/office/powerpoint/2012/main" timeZoneBias="240"/>
      </p:ext>
    </p:extLst>
  </p:cm>
  <p:cm authorId="3" dt="2024-05-16T14:22:10.923" idx="12">
    <p:pos x="7173" y="2453"/>
    <p:text>I had to change the sentence to translate better in Spanish: Launder the proceeds of narcotics by cash, goods, and cryptocurrency.</p:text>
    <p:extLst>
      <p:ext uri="{C676402C-5697-4E1C-873F-D02D1690AC5C}">
        <p15:threadingInfo xmlns:p15="http://schemas.microsoft.com/office/powerpoint/2012/main" timeZoneBias="240"/>
      </p:ext>
    </p:extLst>
  </p:cm>
  <p:cm authorId="3" dt="2024-05-16T14:33:49.306" idx="13">
    <p:pos x="7173" y="2549"/>
    <p:text>Translated to: Blanquear los beneficios del narcotráfico mediante dinero en efectivo, bienes y criptomonedas.</p:text>
    <p:extLst>
      <p:ext uri="{C676402C-5697-4E1C-873F-D02D1690AC5C}">
        <p15:threadingInfo xmlns:p15="http://schemas.microsoft.com/office/powerpoint/2012/main" timeZoneBias="240">
          <p15:parentCm authorId="3" idx="12"/>
        </p15:threadingInfo>
      </p:ext>
    </p:extLst>
  </p:cm>
</p:cmLst>
</file>

<file path=ppt/drawings/drawing1.xml><?xml version="1.0" encoding="utf-8"?>
<c:userShapes xmlns:c="http://schemas.openxmlformats.org/drawingml/2006/chart">
  <cdr:relSizeAnchor xmlns:cdr="http://schemas.openxmlformats.org/drawingml/2006/chartDrawing">
    <cdr:from>
      <cdr:x>0.37811</cdr:x>
      <cdr:y>0.45159</cdr:y>
    </cdr:from>
    <cdr:to>
      <cdr:x>0.62189</cdr:x>
      <cdr:y>0.59074</cdr:y>
    </cdr:to>
    <cdr:sp macro="" textlink="">
      <cdr:nvSpPr>
        <cdr:cNvPr id="2" name="TextBox 1">
          <a:extLst xmlns:a="http://schemas.openxmlformats.org/drawingml/2006/main">
            <a:ext uri="{FF2B5EF4-FFF2-40B4-BE49-F238E27FC236}">
              <a16:creationId xmlns:a16="http://schemas.microsoft.com/office/drawing/2014/main" id="{10A14968-8E81-DB40-A407-15E3FEB70E81}"/>
            </a:ext>
          </a:extLst>
        </cdr:cNvPr>
        <cdr:cNvSpPr txBox="1"/>
      </cdr:nvSpPr>
      <cdr:spPr>
        <a:xfrm xmlns:a="http://schemas.openxmlformats.org/drawingml/2006/main">
          <a:off x="4286983" y="2175783"/>
          <a:ext cx="2763959" cy="6704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US" sz="4000" b="1" dirty="0">
              <a:solidFill>
                <a:schemeClr val="accent2"/>
              </a:solidFill>
              <a:latin typeface="Public Sans" pitchFamily="2" charset="77"/>
            </a:rPr>
            <a:t>&gt; 96 000</a:t>
          </a:r>
        </a:p>
      </cdr:txBody>
    </cdr:sp>
  </cdr:relSizeAnchor>
  <cdr:relSizeAnchor xmlns:cdr="http://schemas.openxmlformats.org/drawingml/2006/chartDrawing">
    <cdr:from>
      <cdr:x>0.37811</cdr:x>
      <cdr:y>0.59205</cdr:y>
    </cdr:from>
    <cdr:to>
      <cdr:x>0.62189</cdr:x>
      <cdr:y>0.73121</cdr:y>
    </cdr:to>
    <cdr:sp macro="" textlink="">
      <cdr:nvSpPr>
        <cdr:cNvPr id="3" name="TextBox 2">
          <a:extLst xmlns:a="http://schemas.openxmlformats.org/drawingml/2006/main">
            <a:ext uri="{FF2B5EF4-FFF2-40B4-BE49-F238E27FC236}">
              <a16:creationId xmlns:a16="http://schemas.microsoft.com/office/drawing/2014/main" id="{DC4386B6-FA13-C147-B82D-F681131AF31B}"/>
            </a:ext>
          </a:extLst>
        </cdr:cNvPr>
        <cdr:cNvSpPr txBox="1"/>
      </cdr:nvSpPr>
      <cdr:spPr>
        <a:xfrm xmlns:a="http://schemas.openxmlformats.org/drawingml/2006/main">
          <a:off x="4286983" y="2852530"/>
          <a:ext cx="2763959" cy="6704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US" sz="1600" b="1" dirty="0">
              <a:solidFill>
                <a:schemeClr val="accent2"/>
              </a:solidFill>
              <a:latin typeface="Public Sans" pitchFamily="2" charset="77"/>
            </a:rPr>
            <a:t>Muertes por sobredosis en el último año</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13CB28A7-CDAA-4D97-A974-258E2BB83944}" type="datetimeFigureOut">
              <a:rPr lang="en-US" smtClean="0"/>
              <a:t>11/20/2024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AAFF8709-DC5E-4D68-BA15-9C30C54F7B61}" type="slidenum">
              <a:rPr lang="en-US" smtClean="0"/>
              <a:t>‹#›</a:t>
            </a:fld>
            <a:endParaRPr lang="en-US"/>
          </a:p>
        </p:txBody>
      </p:sp>
    </p:spTree>
    <p:extLst>
      <p:ext uri="{BB962C8B-B14F-4D97-AF65-F5344CB8AC3E}">
        <p14:creationId xmlns:p14="http://schemas.microsoft.com/office/powerpoint/2010/main" val="2409193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954A1E25-34C1-442D-8048-BEC824B6C841}" type="datetimeFigureOut">
              <a:rPr lang="en-US" smtClean="0"/>
              <a:t>11/20/2024</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B3478273-6C31-4210-875F-5930F018A88E}" type="slidenum">
              <a:rPr lang="en-US" smtClean="0"/>
              <a:t>‹#›</a:t>
            </a:fld>
            <a:endParaRPr lang="en-US" dirty="0"/>
          </a:p>
        </p:txBody>
      </p:sp>
    </p:spTree>
    <p:extLst>
      <p:ext uri="{BB962C8B-B14F-4D97-AF65-F5344CB8AC3E}">
        <p14:creationId xmlns:p14="http://schemas.microsoft.com/office/powerpoint/2010/main" val="2949801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a:t>Localizar la página de bienvenida...*</a:t>
            </a:r>
          </a:p>
          <a:p>
            <a:r>
              <a:rPr lang="es-US"/>
              <a:t>Explicar qué es la DEA y a qué nos dedicamos</a:t>
            </a:r>
          </a:p>
          <a:p>
            <a:r>
              <a:rPr lang="es-US"/>
              <a:t>Vinimos para hablar de la amenaza que representan las pastillas falsificadas y el fentanilo para nuestra comunidad.</a:t>
            </a:r>
          </a:p>
          <a:p>
            <a:endParaRPr lang="en-US" dirty="0"/>
          </a:p>
          <a:p>
            <a:endParaRPr lang="en-US" baseline="0" dirty="0"/>
          </a:p>
        </p:txBody>
      </p:sp>
      <p:sp>
        <p:nvSpPr>
          <p:cNvPr id="4" name="Slide Number Placeholder 3"/>
          <p:cNvSpPr>
            <a:spLocks noGrp="1"/>
          </p:cNvSpPr>
          <p:nvPr>
            <p:ph type="sldNum" sz="quarter" idx="5"/>
          </p:nvPr>
        </p:nvSpPr>
        <p:spPr/>
        <p:txBody>
          <a:bodyPr/>
          <a:lstStyle/>
          <a:p>
            <a:fld id="{B3478273-6C31-4210-875F-5930F018A88E}" type="slidenum">
              <a:rPr lang="en-US" smtClean="0"/>
              <a:t>1</a:t>
            </a:fld>
            <a:endParaRPr lang="en-US"/>
          </a:p>
        </p:txBody>
      </p:sp>
    </p:spTree>
    <p:extLst>
      <p:ext uri="{BB962C8B-B14F-4D97-AF65-F5344CB8AC3E}">
        <p14:creationId xmlns:p14="http://schemas.microsoft.com/office/powerpoint/2010/main" val="1087856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US" baseline="0"/>
              <a:t>El fentanilo de calidad médica se elabora en un laboratorio limpio, controlado y con normas estrictas, como el de la foto, y se administra en hospitales o residencias de ancianos bajo estricto control médico.</a:t>
            </a:r>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11</a:t>
            </a:fld>
            <a:endParaRPr lang="en-US"/>
          </a:p>
        </p:txBody>
      </p:sp>
    </p:spTree>
    <p:extLst>
      <p:ext uri="{BB962C8B-B14F-4D97-AF65-F5344CB8AC3E}">
        <p14:creationId xmlns:p14="http://schemas.microsoft.com/office/powerpoint/2010/main" val="3808177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a:t>Pero no estamos hablando de fentanilo de calidad médica.  </a:t>
            </a:r>
          </a:p>
          <a:p>
            <a:r>
              <a:rPr lang="es-US"/>
              <a:t>Hablamos de fentanilo ilegal producido en lugares como selvas, almacenes y garajes.</a:t>
            </a:r>
          </a:p>
          <a:p>
            <a:endParaRPr lang="en-US" dirty="0"/>
          </a:p>
          <a:p>
            <a:r>
              <a:rPr lang="es-US"/>
              <a:t>No existe el control de calidad en esas instalaciones.  Tampoco hay respeto por las vidas humanas.  No se sabe con certeza cuánto fentanilo puede contener una pastilla.  </a:t>
            </a:r>
          </a:p>
          <a:p>
            <a:r>
              <a:rPr lang="es-US"/>
              <a:t> </a:t>
            </a:r>
          </a:p>
        </p:txBody>
      </p:sp>
      <p:sp>
        <p:nvSpPr>
          <p:cNvPr id="4" name="Slide Number Placeholder 3"/>
          <p:cNvSpPr>
            <a:spLocks noGrp="1"/>
          </p:cNvSpPr>
          <p:nvPr>
            <p:ph type="sldNum" sz="quarter" idx="5"/>
          </p:nvPr>
        </p:nvSpPr>
        <p:spPr/>
        <p:txBody>
          <a:bodyPr/>
          <a:lstStyle/>
          <a:p>
            <a:fld id="{B3478273-6C31-4210-875F-5930F018A88E}" type="slidenum">
              <a:rPr lang="en-US" smtClean="0"/>
              <a:t>12</a:t>
            </a:fld>
            <a:endParaRPr lang="en-US"/>
          </a:p>
        </p:txBody>
      </p:sp>
    </p:spTree>
    <p:extLst>
      <p:ext uri="{BB962C8B-B14F-4D97-AF65-F5344CB8AC3E}">
        <p14:creationId xmlns:p14="http://schemas.microsoft.com/office/powerpoint/2010/main" val="1238996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DEA está investigando activamente a los dos cárteles mexicanos responsables del tráfico de la mayor parte de la droga fentanilo a las comunidades estadounidenses. Las actividades criminales de los cárteles de Sinaloa y Jalisco se extienden por todo Estados Unidos.</a:t>
            </a:r>
          </a:p>
        </p:txBody>
      </p:sp>
      <p:sp>
        <p:nvSpPr>
          <p:cNvPr id="4" name="Slide Number Placeholder 3"/>
          <p:cNvSpPr>
            <a:spLocks noGrp="1"/>
          </p:cNvSpPr>
          <p:nvPr>
            <p:ph type="sldNum" sz="quarter" idx="5"/>
          </p:nvPr>
        </p:nvSpPr>
        <p:spPr/>
        <p:txBody>
          <a:bodyPr/>
          <a:lstStyle/>
          <a:p>
            <a:fld id="{B3478273-6C31-4210-875F-5930F018A88E}" type="slidenum">
              <a:rPr lang="en-US" smtClean="0"/>
              <a:t>14</a:t>
            </a:fld>
            <a:endParaRPr lang="en-US" dirty="0"/>
          </a:p>
        </p:txBody>
      </p:sp>
    </p:spTree>
    <p:extLst>
      <p:ext uri="{BB962C8B-B14F-4D97-AF65-F5344CB8AC3E}">
        <p14:creationId xmlns:p14="http://schemas.microsoft.com/office/powerpoint/2010/main" val="3097410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4417" indent="0">
              <a:buNone/>
            </a:pPr>
            <a:r>
              <a:rPr lang="es-ES" dirty="0"/>
              <a:t>Aquí hay una infografía que muestra la cadena de suministro que sigue el fentanilo ilícito en su camino hacia las ciudades y pueblos estadounidenses. Comienza con precursores químicos procedente de China que se introducen de contrabando en México. En México, esas sustancias químicas se fabrican en píldoras falsas con apariencia de productos </a:t>
            </a:r>
            <a:r>
              <a:rPr lang="es-ES" dirty="0" err="1"/>
              <a:t>pharmacéuticos</a:t>
            </a:r>
            <a:r>
              <a:rPr lang="es-ES" dirty="0"/>
              <a:t> legítimos. Desde allí, las pastillas se introducen de contrabando en las comunidades estadounidenses y se distribuyen a personas individuales. En el último paso, las ganancias obtenidas con la venta de estos venenos se blanquean y vuelven a los cárteles de la droga y sus proveedores.</a:t>
            </a:r>
            <a:endParaRPr lang="en-US" dirty="0"/>
          </a:p>
        </p:txBody>
      </p:sp>
    </p:spTree>
    <p:extLst>
      <p:ext uri="{BB962C8B-B14F-4D97-AF65-F5344CB8AC3E}">
        <p14:creationId xmlns:p14="http://schemas.microsoft.com/office/powerpoint/2010/main" val="3238438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US"/>
              <a:t>Las redes sociales, muy utilizadas por estudiantes de secundaria y jóvenes adultos para compartir historias y fotos, también son populares entre las organizaciones de narcotraficantes, que las utilizan para vender sus drogas ilegales.</a:t>
            </a:r>
          </a:p>
        </p:txBody>
      </p:sp>
      <p:sp>
        <p:nvSpPr>
          <p:cNvPr id="4" name="Slide Number Placeholder 3"/>
          <p:cNvSpPr>
            <a:spLocks noGrp="1"/>
          </p:cNvSpPr>
          <p:nvPr>
            <p:ph type="sldNum" sz="quarter" idx="10"/>
          </p:nvPr>
        </p:nvSpPr>
        <p:spPr/>
        <p:txBody>
          <a:bodyPr/>
          <a:lstStyle/>
          <a:p>
            <a:fld id="{B3478273-6C31-4210-875F-5930F018A88E}" type="slidenum">
              <a:rPr lang="en-US" smtClean="0"/>
              <a:t>17</a:t>
            </a:fld>
            <a:endParaRPr lang="en-US"/>
          </a:p>
        </p:txBody>
      </p:sp>
    </p:spTree>
    <p:extLst>
      <p:ext uri="{BB962C8B-B14F-4D97-AF65-F5344CB8AC3E}">
        <p14:creationId xmlns:p14="http://schemas.microsoft.com/office/powerpoint/2010/main" val="839798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a:t>Los narcotraficantes y quienes buscan estas drogas utilizan un lenguaje propio en emojis en las redes sociales para comunicarse sobre las transacciones de compra y venta de estos estupefacientes.</a:t>
            </a:r>
          </a:p>
          <a:p>
            <a:endParaRPr lang="en-US" baseline="0" dirty="0"/>
          </a:p>
          <a:p>
            <a:pPr defTabSz="931774">
              <a:defRPr/>
            </a:pPr>
            <a:r>
              <a:rPr lang="es-US" dirty="0">
                <a:latin typeface="Arial" panose="020B0604020202020204" pitchFamily="34" charset="0"/>
                <a:ea typeface="Calibri" panose="020F0502020204030204" pitchFamily="34" charset="0"/>
                <a:cs typeface="Arial" panose="020B0604020202020204" pitchFamily="34" charset="0"/>
              </a:rPr>
              <a:t>Supervisar los mensajes de texto sospechosos en las redes sociales o las publicaciones en aplicaciones de pago en efectivo puede iniciar una conversación importante que podría incluso salvar vidas.</a:t>
            </a:r>
          </a:p>
          <a:p>
            <a:pPr defTabSz="931774">
              <a:defRPr/>
            </a:pPr>
            <a:endParaRPr lang="en-US" dirty="0">
              <a:latin typeface="Arial" panose="020B0604020202020204" pitchFamily="34" charset="0"/>
              <a:cs typeface="Arial" panose="020B0604020202020204" pitchFamily="34" charset="0"/>
            </a:endParaRPr>
          </a:p>
          <a:p>
            <a:pPr defTabSz="931774">
              <a:defRPr/>
            </a:pPr>
            <a:r>
              <a:rPr lang="es-US" dirty="0"/>
              <a:t>La DEA colabora con empresas de redes sociales e internet aportando información que les ayuda a comprender mejor cómo operan los narcotraficantes en su espacio.</a:t>
            </a:r>
          </a:p>
          <a:p>
            <a:pPr defTabSz="931774">
              <a:defRPr/>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3478273-6C31-4210-875F-5930F018A88E}" type="slidenum">
              <a:rPr lang="en-US" smtClean="0"/>
              <a:t>18</a:t>
            </a:fld>
            <a:endParaRPr lang="en-US"/>
          </a:p>
        </p:txBody>
      </p:sp>
    </p:spTree>
    <p:extLst>
      <p:ext uri="{BB962C8B-B14F-4D97-AF65-F5344CB8AC3E}">
        <p14:creationId xmlns:p14="http://schemas.microsoft.com/office/powerpoint/2010/main" val="1060024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2650" y="133350"/>
            <a:ext cx="3281363" cy="1846263"/>
          </a:xfrm>
        </p:spPr>
      </p:sp>
      <p:sp>
        <p:nvSpPr>
          <p:cNvPr id="3" name="Notes Placeholder 2"/>
          <p:cNvSpPr>
            <a:spLocks noGrp="1"/>
          </p:cNvSpPr>
          <p:nvPr>
            <p:ph type="body" idx="1"/>
          </p:nvPr>
        </p:nvSpPr>
        <p:spPr>
          <a:xfrm>
            <a:off x="1330549" y="2075534"/>
            <a:ext cx="10130255" cy="2155434"/>
          </a:xfrm>
        </p:spPr>
        <p:txBody>
          <a:bodyPr/>
          <a:lstStyle/>
          <a:p>
            <a:r>
              <a:rPr lang="es-US" sz="1400" dirty="0"/>
              <a:t>La DEA ha iniciado la campaña de concientización "</a:t>
            </a:r>
            <a:r>
              <a:rPr lang="es-US" sz="1400" dirty="0" err="1"/>
              <a:t>One</a:t>
            </a:r>
            <a:r>
              <a:rPr lang="es-US" sz="1400" dirty="0"/>
              <a:t> </a:t>
            </a:r>
            <a:r>
              <a:rPr lang="es-US" sz="1400" dirty="0" err="1"/>
              <a:t>Pill</a:t>
            </a:r>
            <a:r>
              <a:rPr lang="es-US" sz="1400" dirty="0"/>
              <a:t> Can </a:t>
            </a:r>
            <a:r>
              <a:rPr lang="es-US" sz="1400" dirty="0" err="1"/>
              <a:t>Kill</a:t>
            </a:r>
            <a:r>
              <a:rPr lang="es-US" sz="1400" dirty="0"/>
              <a:t>" (Una pastilla puede matar). Ayúdenos a difundir el mensaje.</a:t>
            </a:r>
          </a:p>
          <a:p>
            <a:endParaRPr lang="en-US" sz="1400" dirty="0"/>
          </a:p>
          <a:p>
            <a:pPr defTabSz="931774">
              <a:defRPr/>
            </a:pPr>
            <a:r>
              <a:rPr lang="es-US" sz="1400" dirty="0"/>
              <a:t>Informe al público en general sobre los peligros asociados a las pastillas falsas.</a:t>
            </a:r>
          </a:p>
          <a:p>
            <a:pPr defTabSz="931774">
              <a:defRPr/>
            </a:pPr>
            <a:endParaRPr lang="en-US" sz="1400" dirty="0"/>
          </a:p>
          <a:p>
            <a:pPr defTabSz="950969">
              <a:defRPr/>
            </a:pPr>
            <a:r>
              <a:rPr lang="es-US" sz="1400" dirty="0"/>
              <a:t>Ponga en contacto a las personas con información y recursos relacionados con las pastillas falsas, el fentanilo y la metanfetamina con el fin de reducir las muertes por sobredosis.</a:t>
            </a:r>
          </a:p>
          <a:p>
            <a:pPr marL="0" indent="0" defTabSz="950969">
              <a:buFont typeface="Arial" panose="020B0604020202020204" pitchFamily="34" charset="0"/>
              <a:buNone/>
              <a:defRPr/>
            </a:pPr>
            <a:endParaRPr lang="en-US" sz="1400" dirty="0"/>
          </a:p>
          <a:p>
            <a:pPr defTabSz="950969">
              <a:defRPr/>
            </a:pPr>
            <a:r>
              <a:rPr lang="es-US" sz="1400" dirty="0"/>
              <a:t>Colabore con las fuerzas policiales locales, estatales y federales, así como con organizaciones de prevención y salud pública, para generar mayor conciencia sobre estas pastillas falsificadas peligrosas y potencialmente mortales.</a:t>
            </a:r>
          </a:p>
          <a:p>
            <a:pPr defTabSz="931774">
              <a:defRPr/>
            </a:pPr>
            <a:endParaRPr lang="en-US" sz="1400" dirty="0"/>
          </a:p>
          <a:p>
            <a:endParaRPr lang="en-US" sz="1400" dirty="0"/>
          </a:p>
          <a:p>
            <a:pPr defTabSz="950969">
              <a:defRPr/>
            </a:pPr>
            <a:endParaRPr lang="en-US" sz="1400" u="sng" dirty="0"/>
          </a:p>
        </p:txBody>
      </p:sp>
      <p:sp>
        <p:nvSpPr>
          <p:cNvPr id="4" name="Slide Number Placeholder 3"/>
          <p:cNvSpPr>
            <a:spLocks noGrp="1"/>
          </p:cNvSpPr>
          <p:nvPr>
            <p:ph type="sldNum" sz="quarter" idx="10"/>
          </p:nvPr>
        </p:nvSpPr>
        <p:spPr/>
        <p:txBody>
          <a:bodyPr/>
          <a:lstStyle/>
          <a:p>
            <a:fld id="{8BC749A4-AB19-45B5-BDCA-6CA7EA14C77D}" type="slidenum">
              <a:rPr lang="en-US" smtClean="0"/>
              <a:t>19</a:t>
            </a:fld>
            <a:endParaRPr lang="en-US"/>
          </a:p>
        </p:txBody>
      </p:sp>
    </p:spTree>
    <p:extLst>
      <p:ext uri="{BB962C8B-B14F-4D97-AF65-F5344CB8AC3E}">
        <p14:creationId xmlns:p14="http://schemas.microsoft.com/office/powerpoint/2010/main" val="2609772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2650" y="133350"/>
            <a:ext cx="3281363" cy="1846263"/>
          </a:xfrm>
        </p:spPr>
      </p:sp>
      <p:sp>
        <p:nvSpPr>
          <p:cNvPr id="3" name="Notes Placeholder 2"/>
          <p:cNvSpPr>
            <a:spLocks noGrp="1"/>
          </p:cNvSpPr>
          <p:nvPr>
            <p:ph type="body" idx="1"/>
          </p:nvPr>
        </p:nvSpPr>
        <p:spPr>
          <a:xfrm>
            <a:off x="1330549" y="2075534"/>
            <a:ext cx="10130255" cy="2155434"/>
          </a:xfrm>
        </p:spPr>
        <p:txBody>
          <a:bodyPr/>
          <a:lstStyle/>
          <a:p>
            <a:pPr marL="178307" indent="-178307" defTabSz="950969">
              <a:buFont typeface="Arial" panose="020B0604020202020204" pitchFamily="34" charset="0"/>
              <a:buChar char="•"/>
              <a:defRPr/>
            </a:pPr>
            <a:r>
              <a:rPr lang="es-US" sz="1400" dirty="0"/>
              <a:t>Recomiende a las personas que utilicen únicamente los medicamentos recetados por un médico autorizado y suministrados por una farmacia de confianza.</a:t>
            </a:r>
          </a:p>
          <a:p>
            <a:pPr marL="0" indent="0" defTabSz="950969">
              <a:buFont typeface="Arial" panose="020B0604020202020204" pitchFamily="34" charset="0"/>
              <a:buNone/>
              <a:defRPr/>
            </a:pPr>
            <a:endParaRPr lang="en-US" sz="1400" dirty="0"/>
          </a:p>
          <a:p>
            <a:pPr marL="178307" indent="-178307" defTabSz="950969">
              <a:buFont typeface="Arial" panose="020B0604020202020204" pitchFamily="34" charset="0"/>
              <a:buChar char="•"/>
              <a:defRPr/>
            </a:pPr>
            <a:r>
              <a:rPr lang="es-US" sz="1400" dirty="0"/>
              <a:t>Recuérdeles que se protejan de los usos indebidos guardando sus medicamentos con receta y limpiando sus botiquines al menos dos veces al año.</a:t>
            </a:r>
          </a:p>
          <a:p>
            <a:pPr marL="0" indent="0" defTabSz="950969">
              <a:buFont typeface="Arial" panose="020B0604020202020204" pitchFamily="34" charset="0"/>
              <a:buNone/>
              <a:defRPr/>
            </a:pPr>
            <a:endParaRPr lang="en-US" sz="1400" dirty="0"/>
          </a:p>
          <a:p>
            <a:pPr defTabSz="950969">
              <a:defRPr/>
            </a:pPr>
            <a:r>
              <a:rPr lang="es-US" sz="1400" u="sng" dirty="0"/>
              <a:t>Mensajes clave</a:t>
            </a:r>
          </a:p>
          <a:p>
            <a:pPr marL="237742" indent="-237742" defTabSz="950969">
              <a:buFont typeface="+mj-lt"/>
              <a:buAutoNum type="arabicPeriod"/>
              <a:defRPr/>
            </a:pPr>
            <a:r>
              <a:rPr lang="es-US" dirty="0"/>
              <a:t>La crisis de las sobredosis de drogas en Estados Unidos es un peligro claro y actual para la salud pública, la seguridad pública y la seguridad nacional.</a:t>
            </a:r>
          </a:p>
          <a:p>
            <a:pPr marL="237742" indent="-237742" defTabSz="950969">
              <a:buFont typeface="+mj-lt"/>
              <a:buAutoNum type="arabicPeriod"/>
              <a:defRPr/>
            </a:pPr>
            <a:r>
              <a:rPr lang="es-US" sz="1400" dirty="0"/>
              <a:t>Una pastilla puede matar. Esta advertencia no debe tomarse a la ligera. Una sola pastilla falsificada, con una dosis letal de fentanilo, puede provocarle la muerte.</a:t>
            </a:r>
          </a:p>
          <a:p>
            <a:pPr marL="237742" indent="-237742" defTabSz="950969">
              <a:buFont typeface="+mj-lt"/>
              <a:buAutoNum type="arabicPeriod"/>
              <a:defRPr/>
            </a:pPr>
            <a:r>
              <a:rPr lang="es-US" sz="1400" dirty="0"/>
              <a:t>Tome únicamente medicamentos que le hayan sido recetados por un médico de confianza y suministrados por un farmacéutico autorizado.</a:t>
            </a:r>
          </a:p>
          <a:p>
            <a:pPr marL="237742" indent="-237742" defTabSz="950969">
              <a:buFont typeface="+mj-lt"/>
              <a:buAutoNum type="arabicPeriod"/>
              <a:defRPr/>
            </a:pPr>
            <a:r>
              <a:rPr lang="es-US" sz="1400" dirty="0"/>
              <a:t>Las organizaciones internacionales de narcotraficantes aprovechan la epidemia de opioides y el consumo abusivo de medicamentos recetados para llenar el país de cantidades enormes de pastillas falsificadas.</a:t>
            </a:r>
          </a:p>
          <a:p>
            <a:pPr marL="237742" indent="-237742" defTabSz="950969">
              <a:buFont typeface="+mj-lt"/>
              <a:buAutoNum type="arabicPeriod"/>
              <a:defRPr/>
            </a:pPr>
            <a:r>
              <a:rPr lang="es-US" sz="1400" dirty="0"/>
              <a:t>La DEA continuará con su misión de perseguir a los individuos y organizaciones más peligrosos que perjudican a nuestros barrios y comunidades; estamos comprometidos a combatir la violencia relacionada con las drogas; todos debemos poner de nuestra parte para reducir el número de muertes por sobredosis.</a:t>
            </a:r>
          </a:p>
          <a:p>
            <a:pPr marL="237742" indent="-237742" defTabSz="950969">
              <a:buFont typeface="+mj-lt"/>
              <a:buAutoNum type="arabicPeriod"/>
              <a:defRPr/>
            </a:pPr>
            <a:r>
              <a:rPr lang="es-US" sz="1400" dirty="0"/>
              <a:t>Las redes sociales, muy utilizadas por estudiantes de secundaria y jóvenes adultos para compartir historias y fotos, también son populares entre las organizaciones de narcotraficantes, que las utilizan para vender sus drogas ilegales.</a:t>
            </a:r>
          </a:p>
          <a:p>
            <a:pPr marL="237742" indent="-237742" defTabSz="950969">
              <a:buFont typeface="+mj-lt"/>
              <a:buAutoNum type="arabicPeriod"/>
              <a:defRPr/>
            </a:pPr>
            <a:r>
              <a:rPr lang="es-US" sz="1400" dirty="0"/>
              <a:t>La DEA colabora con empresas de redes sociales e internet aportando información que les ayuda a comprender mejor cómo operan los narcotraficantes en su espacio.</a:t>
            </a:r>
          </a:p>
          <a:p>
            <a:pPr marL="237742" indent="-237742" defTabSz="950969">
              <a:buFont typeface="+mj-lt"/>
              <a:buAutoNum type="arabicPeriod"/>
              <a:defRPr/>
            </a:pPr>
            <a:r>
              <a:rPr lang="es-US" sz="1400" dirty="0"/>
              <a:t>La mejor manera de alterar la oferta es reducir la demanda. Y una de las mejores formas de reducir la demanda es mediante la educación y la concientización.</a:t>
            </a:r>
          </a:p>
          <a:p>
            <a:pPr defTabSz="950969">
              <a:defRPr/>
            </a:pPr>
            <a:endParaRPr lang="en-US" sz="1400" u="sng" dirty="0"/>
          </a:p>
        </p:txBody>
      </p:sp>
      <p:sp>
        <p:nvSpPr>
          <p:cNvPr id="4" name="Slide Number Placeholder 3"/>
          <p:cNvSpPr>
            <a:spLocks noGrp="1"/>
          </p:cNvSpPr>
          <p:nvPr>
            <p:ph type="sldNum" sz="quarter" idx="10"/>
          </p:nvPr>
        </p:nvSpPr>
        <p:spPr/>
        <p:txBody>
          <a:bodyPr/>
          <a:lstStyle/>
          <a:p>
            <a:fld id="{8BC749A4-AB19-45B5-BDCA-6CA7EA14C77D}" type="slidenum">
              <a:rPr lang="en-US" smtClean="0"/>
              <a:t>20</a:t>
            </a:fld>
            <a:endParaRPr lang="en-US"/>
          </a:p>
        </p:txBody>
      </p:sp>
    </p:spTree>
    <p:extLst>
      <p:ext uri="{BB962C8B-B14F-4D97-AF65-F5344CB8AC3E}">
        <p14:creationId xmlns:p14="http://schemas.microsoft.com/office/powerpoint/2010/main" val="1907645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s-US" baseline="0" dirty="0"/>
              <a:t>Al escanear este código QR accederá directamente a nuestros recursos en internet. Le pedimos que nos ayude a impulsar y continuar esta importante conversación. Es importante conversar con los niños sobre los peligros de tomar una pastilla que no ha sido recetada por un médico ni dispensada por un farmacéutico.  Una sola de estas pastillas falsas, una sola vez, es suficiente para matar.</a:t>
            </a:r>
          </a:p>
          <a:p>
            <a:endParaRPr lang="en-US" baseline="0" dirty="0"/>
          </a:p>
          <a:p>
            <a:r>
              <a:rPr lang="es-US" baseline="0" dirty="0"/>
              <a:t>Gracias.</a:t>
            </a:r>
          </a:p>
        </p:txBody>
      </p:sp>
      <p:sp>
        <p:nvSpPr>
          <p:cNvPr id="4" name="Slide Number Placeholder 3"/>
          <p:cNvSpPr>
            <a:spLocks noGrp="1"/>
          </p:cNvSpPr>
          <p:nvPr>
            <p:ph type="sldNum" sz="quarter" idx="5"/>
          </p:nvPr>
        </p:nvSpPr>
        <p:spPr/>
        <p:txBody>
          <a:bodyPr/>
          <a:lstStyle/>
          <a:p>
            <a:fld id="{B3478273-6C31-4210-875F-5930F018A88E}" type="slidenum">
              <a:rPr lang="en-US" smtClean="0"/>
              <a:t>21</a:t>
            </a:fld>
            <a:endParaRPr lang="en-US"/>
          </a:p>
        </p:txBody>
      </p:sp>
    </p:spTree>
    <p:extLst>
      <p:ext uri="{BB962C8B-B14F-4D97-AF65-F5344CB8AC3E}">
        <p14:creationId xmlns:p14="http://schemas.microsoft.com/office/powerpoint/2010/main" val="1556917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a:t>Hoy estamos aquí para hablar de la crisis por sobredosis de drogas.  Se trata de una de las mayores amenazas para la seguridad, la salud y el bienestar de todas las comunidades de Estados Unidos.   </a:t>
            </a:r>
          </a:p>
          <a:p>
            <a:endParaRPr lang="en-US" dirty="0"/>
          </a:p>
          <a:p>
            <a:r>
              <a:rPr lang="es-US"/>
              <a:t>La DEA está haciendo todo lo posible para impedir el ingreso de drogas peligrosas y letales a su comunidad, pero necesitamos la ayuda de todos.  Necesitamos que se eduquen sobre los peligros de las drogas actuales.  Como veremos, algunas de estas drogas son tan letales que tan solo experimentar y probarlas una sola vez podría ser mortal.    </a:t>
            </a:r>
          </a:p>
          <a:p>
            <a:endParaRPr lang="en-US" baseline="0" dirty="0"/>
          </a:p>
        </p:txBody>
      </p:sp>
      <p:sp>
        <p:nvSpPr>
          <p:cNvPr id="4" name="Slide Number Placeholder 3"/>
          <p:cNvSpPr>
            <a:spLocks noGrp="1"/>
          </p:cNvSpPr>
          <p:nvPr>
            <p:ph type="sldNum" sz="quarter" idx="5"/>
          </p:nvPr>
        </p:nvSpPr>
        <p:spPr/>
        <p:txBody>
          <a:bodyPr/>
          <a:lstStyle/>
          <a:p>
            <a:fld id="{B3478273-6C31-4210-875F-5930F018A88E}" type="slidenum">
              <a:rPr lang="en-US" smtClean="0"/>
              <a:t>2</a:t>
            </a:fld>
            <a:endParaRPr lang="en-US"/>
          </a:p>
        </p:txBody>
      </p:sp>
    </p:spTree>
    <p:extLst>
      <p:ext uri="{BB962C8B-B14F-4D97-AF65-F5344CB8AC3E}">
        <p14:creationId xmlns:p14="http://schemas.microsoft.com/office/powerpoint/2010/main" val="2100266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s-US" dirty="0"/>
              <a:t>Muertes por sobredosis</a:t>
            </a:r>
          </a:p>
          <a:p>
            <a:r>
              <a:rPr lang="es-US" dirty="0"/>
              <a:t>La mayoría de las muertes por sobredosis son por opioides</a:t>
            </a:r>
          </a:p>
          <a:p>
            <a:r>
              <a:rPr lang="es-US" baseline="0" dirty="0"/>
              <a:t>La mayoría de las muertes por opioides se deben a opioides sintéticos, como el fentanilo</a:t>
            </a:r>
          </a:p>
        </p:txBody>
      </p:sp>
    </p:spTree>
    <p:extLst>
      <p:ext uri="{BB962C8B-B14F-4D97-AF65-F5344CB8AC3E}">
        <p14:creationId xmlns:p14="http://schemas.microsoft.com/office/powerpoint/2010/main" val="3422630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7538839e9_2_0:notes"/>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año</a:t>
            </a:r>
            <a:r>
              <a:rPr lang="en-US" sz="1200" kern="1200" dirty="0">
                <a:solidFill>
                  <a:schemeClr val="tx1"/>
                </a:solidFill>
                <a:effectLst/>
                <a:latin typeface="+mn-lt"/>
                <a:ea typeface="+mn-ea"/>
                <a:cs typeface="+mn-cs"/>
              </a:rPr>
              <a:t> 2023, la </a:t>
            </a:r>
            <a:r>
              <a:rPr lang="en-US" sz="1200" kern="1200" dirty="0" err="1">
                <a:solidFill>
                  <a:schemeClr val="tx1"/>
                </a:solidFill>
                <a:effectLst/>
                <a:latin typeface="+mn-lt"/>
                <a:ea typeface="+mn-ea"/>
                <a:cs typeface="+mn-cs"/>
              </a:rPr>
              <a:t>Administracion</a:t>
            </a:r>
            <a:r>
              <a:rPr lang="en-US" sz="1200" kern="1200" dirty="0">
                <a:solidFill>
                  <a:schemeClr val="tx1"/>
                </a:solidFill>
                <a:effectLst/>
                <a:latin typeface="+mn-lt"/>
                <a:ea typeface="+mn-ea"/>
                <a:cs typeface="+mn-cs"/>
              </a:rPr>
              <a:t> de Control de </a:t>
            </a:r>
            <a:r>
              <a:rPr lang="en-US" sz="1200" kern="1200" dirty="0" err="1">
                <a:solidFill>
                  <a:schemeClr val="tx1"/>
                </a:solidFill>
                <a:effectLst/>
                <a:latin typeface="+mn-lt"/>
                <a:ea typeface="+mn-ea"/>
                <a:cs typeface="+mn-cs"/>
              </a:rPr>
              <a:t>Drogas</a:t>
            </a:r>
            <a:r>
              <a:rPr lang="en-US" sz="1200" kern="1200" dirty="0">
                <a:solidFill>
                  <a:schemeClr val="tx1"/>
                </a:solidFill>
                <a:effectLst/>
                <a:latin typeface="+mn-lt"/>
                <a:ea typeface="+mn-ea"/>
                <a:cs typeface="+mn-cs"/>
              </a:rPr>
              <a:t> (DEA) </a:t>
            </a:r>
            <a:r>
              <a:rPr lang="en-US" sz="1200" kern="1200" dirty="0" err="1">
                <a:solidFill>
                  <a:schemeClr val="tx1"/>
                </a:solidFill>
                <a:effectLst/>
                <a:latin typeface="+mn-lt"/>
                <a:ea typeface="+mn-ea"/>
                <a:cs typeface="+mn-cs"/>
              </a:rPr>
              <a:t>incauto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de 77 </a:t>
            </a:r>
            <a:r>
              <a:rPr lang="en-US" sz="1200" kern="1200" dirty="0" err="1">
                <a:solidFill>
                  <a:schemeClr val="tx1"/>
                </a:solidFill>
                <a:effectLst/>
                <a:latin typeface="+mn-lt"/>
                <a:ea typeface="+mn-ea"/>
                <a:cs typeface="+mn-cs"/>
              </a:rPr>
              <a:t>millones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píldoras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fentanilo</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cerca</a:t>
            </a:r>
            <a:r>
              <a:rPr lang="en-US" sz="1200" kern="1200" dirty="0">
                <a:solidFill>
                  <a:schemeClr val="tx1"/>
                </a:solidFill>
                <a:effectLst/>
                <a:latin typeface="+mn-lt"/>
                <a:ea typeface="+mn-ea"/>
                <a:cs typeface="+mn-cs"/>
              </a:rPr>
              <a:t> de 12,000 libras de </a:t>
            </a:r>
            <a:r>
              <a:rPr lang="en-US" sz="1200" kern="1200" dirty="0" err="1">
                <a:solidFill>
                  <a:schemeClr val="tx1"/>
                </a:solidFill>
                <a:effectLst/>
                <a:latin typeface="+mn-lt"/>
                <a:ea typeface="+mn-ea"/>
                <a:cs typeface="+mn-cs"/>
              </a:rPr>
              <a:t>fentanilo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polvo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es la </a:t>
            </a:r>
            <a:r>
              <a:rPr lang="en-US" sz="1200" kern="1200" dirty="0" err="1">
                <a:solidFill>
                  <a:schemeClr val="tx1"/>
                </a:solidFill>
                <a:effectLst/>
                <a:latin typeface="+mn-lt"/>
                <a:ea typeface="+mn-ea"/>
                <a:cs typeface="+mn-cs"/>
              </a:rPr>
              <a:t>cantidad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grande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fentanilo</a:t>
            </a:r>
            <a:r>
              <a:rPr lang="en-US" sz="1200" kern="1200" dirty="0">
                <a:solidFill>
                  <a:schemeClr val="tx1"/>
                </a:solidFill>
                <a:effectLst/>
                <a:latin typeface="+mn-lt"/>
                <a:ea typeface="+mn-ea"/>
                <a:cs typeface="+mn-cs"/>
              </a:rPr>
              <a:t> que la DEA ha </a:t>
            </a:r>
            <a:r>
              <a:rPr lang="en-US" sz="1200" kern="1200" dirty="0" err="1">
                <a:solidFill>
                  <a:schemeClr val="tx1"/>
                </a:solidFill>
                <a:effectLst/>
                <a:latin typeface="+mn-lt"/>
                <a:ea typeface="+mn-ea"/>
                <a:cs typeface="+mn-cs"/>
              </a:rPr>
              <a:t>incautado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un solo </a:t>
            </a:r>
            <a:r>
              <a:rPr lang="en-US" sz="1200" kern="1200" dirty="0" err="1">
                <a:solidFill>
                  <a:schemeClr val="tx1"/>
                </a:solidFill>
                <a:effectLst/>
                <a:latin typeface="+mn-lt"/>
                <a:ea typeface="+mn-ea"/>
                <a:cs typeface="+mn-cs"/>
              </a:rPr>
              <a:t>año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cantidad</a:t>
            </a:r>
            <a:r>
              <a:rPr lang="en-US" sz="1200" kern="1200" dirty="0">
                <a:solidFill>
                  <a:schemeClr val="tx1"/>
                </a:solidFill>
                <a:effectLst/>
                <a:latin typeface="+mn-lt"/>
                <a:ea typeface="+mn-ea"/>
                <a:cs typeface="+mn-cs"/>
              </a:rPr>
              <a:t> equivale a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de 386 </a:t>
            </a:r>
            <a:r>
              <a:rPr lang="en-US" sz="1200" kern="1200" dirty="0" err="1">
                <a:solidFill>
                  <a:schemeClr val="tx1"/>
                </a:solidFill>
                <a:effectLst/>
                <a:latin typeface="+mn-lt"/>
                <a:ea typeface="+mn-ea"/>
                <a:cs typeface="+mn-cs"/>
              </a:rPr>
              <a:t>millones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dosis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suficiente</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matar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ciudadano</a:t>
            </a:r>
            <a:r>
              <a:rPr lang="en-US" sz="1200" kern="1200" dirty="0">
                <a:solidFill>
                  <a:schemeClr val="tx1"/>
                </a:solidFill>
                <a:effectLst/>
                <a:latin typeface="+mn-lt"/>
                <a:ea typeface="+mn-ea"/>
                <a:cs typeface="+mn-cs"/>
              </a:rPr>
              <a:t> americano.</a:t>
            </a:r>
          </a:p>
        </p:txBody>
      </p:sp>
      <p:sp>
        <p:nvSpPr>
          <p:cNvPr id="139" name="Google Shape;139;g107538839e9_2_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268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a:t>Esto equivale a unos 2 miligramos de fentanilo y se la considera una dosis letal de fentanilo. </a:t>
            </a:r>
          </a:p>
          <a:p>
            <a:endParaRPr lang="en-US" dirty="0"/>
          </a:p>
          <a:p>
            <a:pPr defTabSz="931774">
              <a:defRPr/>
            </a:pPr>
            <a:r>
              <a:rPr lang="es-US" baseline="0" dirty="0"/>
              <a:t>El fentanilo es 50 veces más potente que la morfina y 100 veces más potente que la heroína.  </a:t>
            </a:r>
          </a:p>
          <a:p>
            <a:endParaRPr lang="en-US" dirty="0"/>
          </a:p>
          <a:p>
            <a:pPr defTabSz="931774">
              <a:defRPr/>
            </a:pPr>
            <a:r>
              <a:rPr lang="es-US" baseline="0" dirty="0"/>
              <a:t>El fentanilo que provoca esta crisis no se vende únicamente en forma de pastillas falsificadas.  Los traficantes entremezclan el fentanilo con otras drogas ilegales para que su producto tenga mayor alcance y aumentar sus ganancias. </a:t>
            </a:r>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6</a:t>
            </a:fld>
            <a:endParaRPr lang="en-US"/>
          </a:p>
        </p:txBody>
      </p:sp>
    </p:spTree>
    <p:extLst>
      <p:ext uri="{BB962C8B-B14F-4D97-AF65-F5344CB8AC3E}">
        <p14:creationId xmlns:p14="http://schemas.microsoft.com/office/powerpoint/2010/main" val="3051571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b="0"/>
              <a:t>En septiembre de 2021, la DEA tomó una medida inusual al emitir una Alerta de Seguridad Pública para advertir a la población estadounidense sobre el preocupante aumento de la letalidad y la disponibilidad de pastillas con receta falsas que contienen fentanilo y metanfetamina.</a:t>
            </a:r>
          </a:p>
          <a:p>
            <a:endParaRPr lang="en-US" b="0" dirty="0"/>
          </a:p>
          <a:p>
            <a:r>
              <a:rPr lang="es-US" b="0"/>
              <a:t>No es habitual que la DEA emita este tipo de alertas.  De hecho, la última alerta que se emitió con anterioridad a esta fue hace más de seis años y fue para llamar la atención sobre los peligros asociados al fentanilo cuando empezaba a perfilarse como una amenaza peligrosa y mortal.     </a:t>
            </a:r>
          </a:p>
          <a:p>
            <a:endParaRPr lang="en-US" b="0" dirty="0"/>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7</a:t>
            </a:fld>
            <a:endParaRPr lang="en-US"/>
          </a:p>
        </p:txBody>
      </p:sp>
    </p:spTree>
    <p:extLst>
      <p:ext uri="{BB962C8B-B14F-4D97-AF65-F5344CB8AC3E}">
        <p14:creationId xmlns:p14="http://schemas.microsoft.com/office/powerpoint/2010/main" val="170255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a:t>Algunas de las pastillas falsificadas más comunes se fabrican de forma que se parezcan a opioides recetados, como la oxicodona, la hidrocodona (Vicodin), el alprazolam (Xanax) y estimulantes como las anfetaminas, por ejemplo Adderall.</a:t>
            </a:r>
          </a:p>
          <a:p>
            <a:endParaRPr lang="en-US" dirty="0"/>
          </a:p>
          <a:p>
            <a:r>
              <a:rPr lang="es-US"/>
              <a:t>Las pastillas de receta falsificadas son fáciles de conseguir y suelen venderse en redes sociales y plataformas de comercio electrónico, lo que las pone al alcance de cualquier persona con un teléfono inteligente.</a:t>
            </a:r>
          </a:p>
        </p:txBody>
      </p:sp>
      <p:sp>
        <p:nvSpPr>
          <p:cNvPr id="4" name="Slide Number Placeholder 3"/>
          <p:cNvSpPr>
            <a:spLocks noGrp="1"/>
          </p:cNvSpPr>
          <p:nvPr>
            <p:ph type="sldNum" sz="quarter" idx="5"/>
          </p:nvPr>
        </p:nvSpPr>
        <p:spPr/>
        <p:txBody>
          <a:bodyPr/>
          <a:lstStyle/>
          <a:p>
            <a:fld id="{B3478273-6C31-4210-875F-5930F018A88E}" type="slidenum">
              <a:rPr lang="en-US" smtClean="0"/>
              <a:t>8</a:t>
            </a:fld>
            <a:endParaRPr lang="en-US"/>
          </a:p>
        </p:txBody>
      </p:sp>
    </p:spTree>
    <p:extLst>
      <p:ext uri="{BB962C8B-B14F-4D97-AF65-F5344CB8AC3E}">
        <p14:creationId xmlns:p14="http://schemas.microsoft.com/office/powerpoint/2010/main" val="2442228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075388350f_0_86:notes"/>
          <p:cNvSpPr txBox="1">
            <a:spLocks noGrp="1"/>
          </p:cNvSpPr>
          <p:nvPr>
            <p:ph type="body" idx="1"/>
          </p:nvPr>
        </p:nvSpPr>
        <p:spPr>
          <a:xfrm>
            <a:off x="929640" y="3329940"/>
            <a:ext cx="7437120" cy="3154680"/>
          </a:xfrm>
          <a:prstGeom prst="rect">
            <a:avLst/>
          </a:prstGeom>
          <a:noFill/>
          <a:ln>
            <a:noFill/>
          </a:ln>
        </p:spPr>
        <p:txBody>
          <a:bodyPr spcFirstLastPara="1" wrap="square" lIns="93162" tIns="93162" rIns="93162" bIns="93162" anchor="t" anchorCtr="0">
            <a:noAutofit/>
          </a:bodyPr>
          <a:lstStyle/>
          <a:p>
            <a:r>
              <a:rPr lang="es-US" b="1">
                <a:solidFill>
                  <a:srgbClr val="FF0000"/>
                </a:solidFill>
              </a:rPr>
              <a:t>Les pregunto, ¿cuál de estas pastillas es real?  ¿Y cuál es falsificada?</a:t>
            </a:r>
          </a:p>
          <a:p>
            <a:endParaRPr lang="en-US" dirty="0"/>
          </a:p>
          <a:p>
            <a:endParaRPr lang="en-US" dirty="0"/>
          </a:p>
          <a:p>
            <a:pPr>
              <a:buSzPts val="1100"/>
            </a:pPr>
            <a:endParaRPr dirty="0"/>
          </a:p>
        </p:txBody>
      </p:sp>
      <p:sp>
        <p:nvSpPr>
          <p:cNvPr id="211" name="Google Shape;211;g1075388350f_0_86: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0659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solidFill>
                <a:srgbClr val="FF0000"/>
              </a:solidFill>
            </a:endParaRPr>
          </a:p>
          <a:p>
            <a:r>
              <a:rPr lang="es-US" b="1" baseline="0" dirty="0">
                <a:solidFill>
                  <a:srgbClr val="FF0000"/>
                </a:solidFill>
              </a:rPr>
              <a:t>¿Y qué les parece esta foto?</a:t>
            </a:r>
          </a:p>
          <a:p>
            <a:endParaRPr lang="en-US" b="1" baseline="0" dirty="0">
              <a:solidFill>
                <a:srgbClr val="FF0000"/>
              </a:solidFill>
            </a:endParaRPr>
          </a:p>
          <a:p>
            <a:r>
              <a:rPr lang="es-US" b="1" baseline="0" dirty="0">
                <a:solidFill>
                  <a:srgbClr val="FF0000"/>
                </a:solidFill>
              </a:rPr>
              <a:t>Xanax</a:t>
            </a:r>
          </a:p>
          <a:p>
            <a:r>
              <a:rPr lang="es-US" b="1" baseline="0" dirty="0">
                <a:solidFill>
                  <a:srgbClr val="FF0000"/>
                </a:solidFill>
              </a:rPr>
              <a:t>Auténtico, imagen superior</a:t>
            </a:r>
          </a:p>
          <a:p>
            <a:r>
              <a:rPr lang="es-US" b="1" baseline="0" dirty="0">
                <a:solidFill>
                  <a:srgbClr val="FF0000"/>
                </a:solidFill>
              </a:rPr>
              <a:t>Falsificado, imagen inferior</a:t>
            </a:r>
          </a:p>
          <a:p>
            <a:endParaRPr lang="en-US" dirty="0"/>
          </a:p>
          <a:p>
            <a:r>
              <a:rPr lang="es-US" dirty="0"/>
              <a:t>Lo cierto es que las pastillas falsificadas son casi idénticas a los medicamentos recetados legítimos.</a:t>
            </a:r>
          </a:p>
          <a:p>
            <a:endParaRPr lang="en-US" dirty="0"/>
          </a:p>
          <a:p>
            <a:r>
              <a:rPr lang="es-US" dirty="0"/>
              <a:t>Si a la pastilla no la suministra un médico o farmacéutico autorizado, no es posible saber si es auténtica o falsificada.  Incluso la pastilla que te da tu amigo para el dolor de cabeza o de espalda: no hay forma de saber si contienen fentanilo o metanfetamina.  Aunque alguien te diga que es oxicodona, </a:t>
            </a:r>
            <a:r>
              <a:rPr lang="es-US" dirty="0" err="1"/>
              <a:t>Vicodin</a:t>
            </a:r>
            <a:r>
              <a:rPr lang="es-US" dirty="0"/>
              <a:t> o Adderall, no se puede confiar, a menos que provenga de un farmacéutico.  </a:t>
            </a:r>
          </a:p>
          <a:p>
            <a:endParaRPr lang="en-US" dirty="0"/>
          </a:p>
          <a:p>
            <a:r>
              <a:rPr lang="es-US" dirty="0"/>
              <a:t>Es muy posible que sea una pastilla falsificada: los narcotraficantes se aprovechan de nuestra dependencia de las pastillas y comercializan ciertos productos como medicamentos legítimos cuando en realidad no contienen ninguno de sus principios activos.   </a:t>
            </a:r>
          </a:p>
          <a:p>
            <a:endParaRPr lang="en-US" dirty="0"/>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10</a:t>
            </a:fld>
            <a:endParaRPr lang="en-US"/>
          </a:p>
        </p:txBody>
      </p:sp>
    </p:spTree>
    <p:extLst>
      <p:ext uri="{BB962C8B-B14F-4D97-AF65-F5344CB8AC3E}">
        <p14:creationId xmlns:p14="http://schemas.microsoft.com/office/powerpoint/2010/main" val="7505476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l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4B19B1-50D7-B24B-87B0-6556C8357237}"/>
              </a:ext>
            </a:extLst>
          </p:cNvPr>
          <p:cNvPicPr>
            <a:picLocks noChangeAspect="1"/>
          </p:cNvPicPr>
          <p:nvPr userDrawn="1"/>
        </p:nvPicPr>
        <p:blipFill>
          <a:blip r:embed="rId2"/>
          <a:srcRect/>
          <a:stretch/>
        </p:blipFill>
        <p:spPr>
          <a:xfrm>
            <a:off x="1522476" y="313942"/>
            <a:ext cx="9144000" cy="6230116"/>
          </a:xfrm>
          <a:prstGeom prst="rect">
            <a:avLst/>
          </a:prstGeom>
        </p:spPr>
      </p:pic>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6C3C2E49-5C82-A14B-980B-FF69256B479C}"/>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209758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CDD6DB-19DC-154E-BA68-99302C80747E}"/>
              </a:ext>
            </a:extLst>
          </p:cNvPr>
          <p:cNvSpPr/>
          <p:nvPr userDrawn="1"/>
        </p:nvSpPr>
        <p:spPr>
          <a:xfrm>
            <a:off x="0" y="-4095"/>
            <a:ext cx="2400300" cy="6862095"/>
          </a:xfrm>
          <a:prstGeom prst="rect">
            <a:avLst/>
          </a:prstGeom>
          <a:solidFill>
            <a:schemeClr val="tx2">
              <a:alpha val="52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47771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C942EE-6F35-C948-A65B-9943D8F7D727}"/>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DE95E3-8756-5545-BD72-ED559D5CCDBE}"/>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99067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870404"/>
            <a:ext cx="10515600" cy="1500187"/>
          </a:xfrm>
        </p:spPr>
        <p:txBody>
          <a:bodyPr>
            <a:normAutofit/>
          </a:bodyPr>
          <a:lstStyle>
            <a:lvl1pPr marL="0" indent="0">
              <a:buNone/>
              <a:defRPr sz="32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76A669C2-BA60-EA47-B590-5A58B54D7A83}"/>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C5E59524-A7B7-0E44-B522-7199BBF32E3A}"/>
              </a:ext>
            </a:extLst>
          </p:cNvPr>
          <p:cNvPicPr>
            <a:picLocks noChangeAspect="1"/>
          </p:cNvPicPr>
          <p:nvPr userDrawn="1"/>
        </p:nvPicPr>
        <p:blipFill>
          <a:blip r:embed="rId2"/>
          <a:srcRect/>
          <a:stretch/>
        </p:blipFill>
        <p:spPr>
          <a:xfrm>
            <a:off x="0" y="0"/>
            <a:ext cx="2400300" cy="795655"/>
          </a:xfrm>
          <a:prstGeom prst="rect">
            <a:avLst/>
          </a:prstGeom>
        </p:spPr>
      </p:pic>
      <p:pic>
        <p:nvPicPr>
          <p:cNvPr id="15" name="Picture 14">
            <a:extLst>
              <a:ext uri="{FF2B5EF4-FFF2-40B4-BE49-F238E27FC236}">
                <a16:creationId xmlns:a16="http://schemas.microsoft.com/office/drawing/2014/main" id="{2A52339B-67C8-B143-82CE-95DD18A0EC28}"/>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801813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641D5B-D184-5447-8450-19E9BDA7D89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9031D9-826D-2447-875C-F45E08F89A86}"/>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1" name="Slide Number Placeholder 5">
            <a:extLst>
              <a:ext uri="{FF2B5EF4-FFF2-40B4-BE49-F238E27FC236}">
                <a16:creationId xmlns:a16="http://schemas.microsoft.com/office/drawing/2014/main" id="{53ED412E-C1CB-8E4C-A299-E45FE76F0CD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5" name="Picture 14">
            <a:extLst>
              <a:ext uri="{FF2B5EF4-FFF2-40B4-BE49-F238E27FC236}">
                <a16:creationId xmlns:a16="http://schemas.microsoft.com/office/drawing/2014/main" id="{5F1466A8-A556-E94C-9956-0C5AB796FEBA}"/>
              </a:ext>
            </a:extLst>
          </p:cNvPr>
          <p:cNvPicPr>
            <a:picLocks noChangeAspect="1"/>
          </p:cNvPicPr>
          <p:nvPr userDrawn="1"/>
        </p:nvPicPr>
        <p:blipFill>
          <a:blip r:embed="rId2"/>
          <a:srcRect/>
          <a:stretch/>
        </p:blipFill>
        <p:spPr>
          <a:xfrm>
            <a:off x="0" y="0"/>
            <a:ext cx="2400300" cy="795655"/>
          </a:xfrm>
          <a:prstGeom prst="rect">
            <a:avLst/>
          </a:prstGeom>
        </p:spPr>
      </p:pic>
      <p:pic>
        <p:nvPicPr>
          <p:cNvPr id="16" name="Picture 15">
            <a:extLst>
              <a:ext uri="{FF2B5EF4-FFF2-40B4-BE49-F238E27FC236}">
                <a16:creationId xmlns:a16="http://schemas.microsoft.com/office/drawing/2014/main" id="{3CC982F5-6C2E-D949-9EE3-BC8B1EE4DB9D}"/>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488069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636D08-3E8E-C94B-BBFC-8244180B1ED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856393-EEE1-FE41-ADC1-2FEC8B6A41E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13" name="Slide Number Placeholder 5">
            <a:extLst>
              <a:ext uri="{FF2B5EF4-FFF2-40B4-BE49-F238E27FC236}">
                <a16:creationId xmlns:a16="http://schemas.microsoft.com/office/drawing/2014/main" id="{A87DC8A2-7D97-7049-9D91-F90B75E6172D}"/>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51629DC9-3441-C340-A1F6-F4A593C3EB9F}"/>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25C40B4B-48C4-F844-8465-268A6720437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142652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D4C094-FE59-8447-9F78-F90B63BB9355}"/>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7D26F7-D5F2-2942-A8F1-FA6DBA6478DC}"/>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DEAB2E99-6A74-0548-ABFD-29F7ABAC561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F85F6A7F-187B-CB4E-8A06-FF0CE470640C}"/>
              </a:ext>
            </a:extLst>
          </p:cNvPr>
          <p:cNvPicPr>
            <a:picLocks noChangeAspect="1"/>
          </p:cNvPicPr>
          <p:nvPr userDrawn="1"/>
        </p:nvPicPr>
        <p:blipFill>
          <a:blip r:embed="rId2"/>
          <a:srcRect/>
          <a:stretch/>
        </p:blipFill>
        <p:spPr>
          <a:xfrm>
            <a:off x="0" y="0"/>
            <a:ext cx="2400300" cy="795655"/>
          </a:xfrm>
          <a:prstGeom prst="rect">
            <a:avLst/>
          </a:prstGeom>
        </p:spPr>
      </p:pic>
      <p:pic>
        <p:nvPicPr>
          <p:cNvPr id="15" name="Picture 14">
            <a:extLst>
              <a:ext uri="{FF2B5EF4-FFF2-40B4-BE49-F238E27FC236}">
                <a16:creationId xmlns:a16="http://schemas.microsoft.com/office/drawing/2014/main" id="{5BB254AC-048D-4E41-858B-64B30D27082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727463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3" name="Picture 12">
            <a:extLst>
              <a:ext uri="{FF2B5EF4-FFF2-40B4-BE49-F238E27FC236}">
                <a16:creationId xmlns:a16="http://schemas.microsoft.com/office/drawing/2014/main" id="{D5B71727-751F-F94E-9E32-75B1A47B489C}"/>
              </a:ext>
            </a:extLst>
          </p:cNvPr>
          <p:cNvPicPr>
            <a:picLocks noChangeAspect="1"/>
          </p:cNvPicPr>
          <p:nvPr userDrawn="1"/>
        </p:nvPicPr>
        <p:blipFill>
          <a:blip r:embed="rId2"/>
          <a:srcRect/>
          <a:stretch/>
        </p:blipFill>
        <p:spPr>
          <a:xfrm>
            <a:off x="0" y="0"/>
            <a:ext cx="2400300" cy="795655"/>
          </a:xfrm>
          <a:prstGeom prst="rect">
            <a:avLst/>
          </a:prstGeom>
        </p:spPr>
      </p:pic>
      <p:pic>
        <p:nvPicPr>
          <p:cNvPr id="14" name="Picture 13">
            <a:extLst>
              <a:ext uri="{FF2B5EF4-FFF2-40B4-BE49-F238E27FC236}">
                <a16:creationId xmlns:a16="http://schemas.microsoft.com/office/drawing/2014/main" id="{CABAF3DE-5C80-2B41-B03B-C65ABB42535F}"/>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221141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2867E6-5DD3-0849-8C09-910849178A2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CA8317-EFF2-7F4B-AFF2-D63FBA8ACC2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6096000"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836612" y="2057929"/>
            <a:ext cx="4798801" cy="823912"/>
          </a:xfrm>
        </p:spPr>
        <p:txBody>
          <a:bodyPr anchor="t" anchorCtr="0">
            <a:no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5FCC3940-8180-D344-9394-679257DC5AA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1AC60C9C-0B08-ED42-90B1-E634D5427DBC}"/>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BF50986E-2D59-1D43-831C-177E4F1821A6}"/>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296367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88DCE7-4F15-F644-A5E1-B9ED09C2D58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B3F8A1-7A23-5B40-A13A-6201FBBD31D4}"/>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6096000" y="987425"/>
            <a:ext cx="52593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6612" y="2057929"/>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1A12F8E0-4230-3B4F-A06F-45D05FF1C881}"/>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3AF933F2-087A-2845-93AE-DC61839E9594}"/>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86F16E83-8715-1546-AE1C-F69C84B97D40}"/>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774309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7B5C54B7-1D26-6447-A825-CB0180E33932}"/>
              </a:ext>
            </a:extLst>
          </p:cNvPr>
          <p:cNvSpPr>
            <a:spLocks noGrp="1"/>
          </p:cNvSpPr>
          <p:nvPr>
            <p:ph type="pic" idx="1"/>
          </p:nvPr>
        </p:nvSpPr>
        <p:spPr>
          <a:xfrm>
            <a:off x="0" y="1"/>
            <a:ext cx="525938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865846" y="457729"/>
            <a:ext cx="5487954" cy="1600200"/>
          </a:xfrm>
        </p:spPr>
        <p:txBody>
          <a:bodyPr anchor="b"/>
          <a:lstStyle>
            <a:lvl1pPr>
              <a:defRPr sz="32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865846" y="2881841"/>
            <a:ext cx="5487954"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865845" y="6356350"/>
            <a:ext cx="4571999"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865846" y="2057929"/>
            <a:ext cx="5487954"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10">
            <a:extLst>
              <a:ext uri="{FF2B5EF4-FFF2-40B4-BE49-F238E27FC236}">
                <a16:creationId xmlns:a16="http://schemas.microsoft.com/office/drawing/2014/main" id="{A88B3D1D-28AC-5040-99E3-04A27869BBFF}"/>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EE79F0-0F7A-9D4B-B0D3-47586F77DF4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B7659F2E-A8D6-E64B-9035-3F2A92B475C2}"/>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A522F5CE-05F1-A747-9F0A-0FF91AA38CBC}"/>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9035E359-FD71-274C-8D46-C7C80B04A8E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9110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01496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descr="A picture containing text, sign, gauge&#10;&#10;Description automatically generated">
            <a:extLst>
              <a:ext uri="{FF2B5EF4-FFF2-40B4-BE49-F238E27FC236}">
                <a16:creationId xmlns:a16="http://schemas.microsoft.com/office/drawing/2014/main" id="{CB7A3A2B-9D91-8F48-A9B7-AEF8637F4697}"/>
              </a:ext>
            </a:extLst>
          </p:cNvPr>
          <p:cNvPicPr>
            <a:picLocks noChangeAspect="1"/>
          </p:cNvPicPr>
          <p:nvPr userDrawn="1"/>
        </p:nvPicPr>
        <p:blipFill>
          <a:blip r:embed="rId3"/>
          <a:stretch>
            <a:fillRect/>
          </a:stretch>
        </p:blipFill>
        <p:spPr>
          <a:xfrm>
            <a:off x="2665476" y="1495425"/>
            <a:ext cx="6858000" cy="3867150"/>
          </a:xfrm>
          <a:prstGeom prst="rect">
            <a:avLst/>
          </a:prstGeom>
        </p:spPr>
      </p:pic>
      <p:pic>
        <p:nvPicPr>
          <p:cNvPr id="12" name="Picture 11">
            <a:extLst>
              <a:ext uri="{FF2B5EF4-FFF2-40B4-BE49-F238E27FC236}">
                <a16:creationId xmlns:a16="http://schemas.microsoft.com/office/drawing/2014/main" id="{8B1792B0-1276-BB43-B2AF-A252ECA88141}"/>
              </a:ext>
            </a:extLst>
          </p:cNvPr>
          <p:cNvPicPr>
            <a:picLocks noChangeAspect="1"/>
          </p:cNvPicPr>
          <p:nvPr userDrawn="1"/>
        </p:nvPicPr>
        <p:blipFill>
          <a:blip r:embed="rId4"/>
          <a:srcRect/>
          <a:stretch/>
        </p:blipFill>
        <p:spPr>
          <a:xfrm>
            <a:off x="0" y="2211"/>
            <a:ext cx="2404872" cy="797170"/>
          </a:xfrm>
          <a:prstGeom prst="rect">
            <a:avLst/>
          </a:prstGeom>
        </p:spPr>
      </p:pic>
    </p:spTree>
    <p:extLst>
      <p:ext uri="{BB962C8B-B14F-4D97-AF65-F5344CB8AC3E}">
        <p14:creationId xmlns:p14="http://schemas.microsoft.com/office/powerpoint/2010/main" val="4063047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l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4B19B1-50D7-B24B-87B0-6556C8357237}"/>
              </a:ext>
            </a:extLst>
          </p:cNvPr>
          <p:cNvPicPr>
            <a:picLocks noChangeAspect="1"/>
          </p:cNvPicPr>
          <p:nvPr userDrawn="1"/>
        </p:nvPicPr>
        <p:blipFill>
          <a:blip r:embed="rId2"/>
          <a:srcRect/>
          <a:stretch/>
        </p:blipFill>
        <p:spPr>
          <a:xfrm>
            <a:off x="1522476" y="313942"/>
            <a:ext cx="9144000" cy="6230116"/>
          </a:xfrm>
          <a:prstGeom prst="rect">
            <a:avLst/>
          </a:prstGeom>
        </p:spPr>
      </p:pic>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6C3C2E49-5C82-A14B-980B-FF69256B479C}"/>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86012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descr="A picture containing text, sign, gauge&#10;&#10;Description automatically generated">
            <a:extLst>
              <a:ext uri="{FF2B5EF4-FFF2-40B4-BE49-F238E27FC236}">
                <a16:creationId xmlns:a16="http://schemas.microsoft.com/office/drawing/2014/main" id="{CB7A3A2B-9D91-8F48-A9B7-AEF8637F4697}"/>
              </a:ext>
            </a:extLst>
          </p:cNvPr>
          <p:cNvPicPr>
            <a:picLocks noChangeAspect="1"/>
          </p:cNvPicPr>
          <p:nvPr userDrawn="1"/>
        </p:nvPicPr>
        <p:blipFill>
          <a:blip r:embed="rId3"/>
          <a:stretch>
            <a:fillRect/>
          </a:stretch>
        </p:blipFill>
        <p:spPr>
          <a:xfrm>
            <a:off x="2665476" y="1495425"/>
            <a:ext cx="6858000" cy="3867150"/>
          </a:xfrm>
          <a:prstGeom prst="rect">
            <a:avLst/>
          </a:prstGeom>
        </p:spPr>
      </p:pic>
      <p:pic>
        <p:nvPicPr>
          <p:cNvPr id="9" name="Picture 8">
            <a:extLst>
              <a:ext uri="{FF2B5EF4-FFF2-40B4-BE49-F238E27FC236}">
                <a16:creationId xmlns:a16="http://schemas.microsoft.com/office/drawing/2014/main" id="{C5D815B9-3617-E048-A477-CB10F158167B}"/>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1127238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7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descr="A picture containing text, sign, gauge&#10;&#10;Description automatically generated">
            <a:extLst>
              <a:ext uri="{FF2B5EF4-FFF2-40B4-BE49-F238E27FC236}">
                <a16:creationId xmlns:a16="http://schemas.microsoft.com/office/drawing/2014/main" id="{CB7A3A2B-9D91-8F48-A9B7-AEF8637F4697}"/>
              </a:ext>
            </a:extLst>
          </p:cNvPr>
          <p:cNvPicPr>
            <a:picLocks noChangeAspect="1"/>
          </p:cNvPicPr>
          <p:nvPr userDrawn="1"/>
        </p:nvPicPr>
        <p:blipFill>
          <a:blip r:embed="rId3"/>
          <a:stretch>
            <a:fillRect/>
          </a:stretch>
        </p:blipFill>
        <p:spPr>
          <a:xfrm>
            <a:off x="2665476" y="1495425"/>
            <a:ext cx="6858000" cy="3867150"/>
          </a:xfrm>
          <a:prstGeom prst="rect">
            <a:avLst/>
          </a:prstGeom>
        </p:spPr>
      </p:pic>
    </p:spTree>
    <p:extLst>
      <p:ext uri="{BB962C8B-B14F-4D97-AF65-F5344CB8AC3E}">
        <p14:creationId xmlns:p14="http://schemas.microsoft.com/office/powerpoint/2010/main" val="1741091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179B8353-5611-8A42-B3FB-FC9F5C3E3917}"/>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374372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79A824B9-706C-1640-B48B-9D567CEA40D6}"/>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4039152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2980009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1"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400299" y="6356350"/>
            <a:ext cx="7997735"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tx2"/>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13" name="Picture 12">
            <a:extLst>
              <a:ext uri="{FF2B5EF4-FFF2-40B4-BE49-F238E27FC236}">
                <a16:creationId xmlns:a16="http://schemas.microsoft.com/office/drawing/2014/main" id="{59247240-0355-EF41-B121-10A17AB75260}"/>
              </a:ext>
            </a:extLst>
          </p:cNvPr>
          <p:cNvPicPr>
            <a:picLocks noChangeAspect="1"/>
          </p:cNvPicPr>
          <p:nvPr userDrawn="1"/>
        </p:nvPicPr>
        <p:blipFill>
          <a:blip r:embed="rId3"/>
          <a:srcRect/>
          <a:stretch/>
        </p:blipFill>
        <p:spPr>
          <a:xfrm>
            <a:off x="0" y="0"/>
            <a:ext cx="2400300" cy="795655"/>
          </a:xfrm>
          <a:prstGeom prst="rect">
            <a:avLst/>
          </a:prstGeom>
        </p:spPr>
      </p:pic>
      <p:pic>
        <p:nvPicPr>
          <p:cNvPr id="4" name="Picture 3">
            <a:extLst>
              <a:ext uri="{FF2B5EF4-FFF2-40B4-BE49-F238E27FC236}">
                <a16:creationId xmlns:a16="http://schemas.microsoft.com/office/drawing/2014/main" id="{21EBC980-9F4B-9EEB-B1B4-58302F634332}"/>
              </a:ext>
            </a:extLst>
          </p:cNvPr>
          <p:cNvPicPr>
            <a:picLocks noChangeAspect="1"/>
          </p:cNvPicPr>
          <p:nvPr userDrawn="1"/>
        </p:nvPicPr>
        <p:blipFill>
          <a:blip r:embed="rId4"/>
          <a:stretch>
            <a:fillRect/>
          </a:stretch>
        </p:blipFill>
        <p:spPr>
          <a:xfrm>
            <a:off x="-301272" y="5255692"/>
            <a:ext cx="4190476" cy="1847619"/>
          </a:xfrm>
          <a:prstGeom prst="rect">
            <a:avLst/>
          </a:prstGeom>
        </p:spPr>
      </p:pic>
    </p:spTree>
    <p:extLst>
      <p:ext uri="{BB962C8B-B14F-4D97-AF65-F5344CB8AC3E}">
        <p14:creationId xmlns:p14="http://schemas.microsoft.com/office/powerpoint/2010/main" val="437949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CE472-CD53-D24A-821D-564A11038CB8}"/>
              </a:ext>
            </a:extLst>
          </p:cNvPr>
          <p:cNvSpPr/>
          <p:nvPr userDrawn="1"/>
        </p:nvSpPr>
        <p:spPr>
          <a:xfrm>
            <a:off x="0" y="297656"/>
            <a:ext cx="12192000" cy="3131343"/>
          </a:xfrm>
          <a:prstGeom prst="rect">
            <a:avLst/>
          </a:prstGeom>
          <a:gradFill flip="none" rotWithShape="1">
            <a:gsLst>
              <a:gs pos="0">
                <a:schemeClr val="bg1"/>
              </a:gs>
              <a:gs pos="5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1524000" y="3602038"/>
            <a:ext cx="9144000" cy="1655762"/>
          </a:xfrm>
        </p:spPr>
        <p:txBody>
          <a:bodyPr>
            <a:normAutofit/>
          </a:bodyPr>
          <a:lstStyle>
            <a:lvl1pPr marL="0" indent="0" algn="ctr">
              <a:buNone/>
              <a:defRPr sz="3200" b="1"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400299" y="6356350"/>
            <a:ext cx="7997735" cy="365125"/>
          </a:xfrm>
          <a:prstGeom prst="rect">
            <a:avLst/>
          </a:prstGeom>
        </p:spPr>
        <p:txBody>
          <a:bodyPr/>
          <a:lstStyle/>
          <a:p>
            <a:endParaRPr lang="en-US" dirty="0"/>
          </a:p>
        </p:txBody>
      </p:sp>
      <p:sp>
        <p:nvSpPr>
          <p:cNvPr id="7" name="Rectangle 6">
            <a:extLst>
              <a:ext uri="{FF2B5EF4-FFF2-40B4-BE49-F238E27FC236}">
                <a16:creationId xmlns:a16="http://schemas.microsoft.com/office/drawing/2014/main" id="{2D0914D7-9568-C845-8EA9-3B8A63C85FA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95E91-F8C5-0E4F-94FA-4F1A4750CFB3}"/>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D5600052-9486-8445-917F-81C0E899603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2" name="Picture 11">
            <a:extLst>
              <a:ext uri="{FF2B5EF4-FFF2-40B4-BE49-F238E27FC236}">
                <a16:creationId xmlns:a16="http://schemas.microsoft.com/office/drawing/2014/main" id="{313B813C-3E17-F647-99B7-A91C374080F7}"/>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BDD9932D-A10C-6044-98E2-0184B33A127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038803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FF2B5EF4-FFF2-40B4-BE49-F238E27FC236}">
                <a16:creationId xmlns:a16="http://schemas.microsoft.com/office/drawing/2014/main" id="{C6B15C0C-687C-B342-8EDC-4FAFC53CDF5A}"/>
              </a:ext>
            </a:extLst>
          </p:cNvPr>
          <p:cNvPicPr>
            <a:picLocks noChangeAspect="1"/>
          </p:cNvPicPr>
          <p:nvPr userDrawn="1"/>
        </p:nvPicPr>
        <p:blipFill>
          <a:blip r:embed="rId2"/>
          <a:srcRect/>
          <a:stretch/>
        </p:blipFill>
        <p:spPr>
          <a:xfrm>
            <a:off x="0" y="0"/>
            <a:ext cx="2400300" cy="795655"/>
          </a:xfrm>
          <a:prstGeom prst="rect">
            <a:avLst/>
          </a:prstGeom>
        </p:spPr>
      </p:pic>
      <p:pic>
        <p:nvPicPr>
          <p:cNvPr id="6" name="Picture 5">
            <a:extLst>
              <a:ext uri="{FF2B5EF4-FFF2-40B4-BE49-F238E27FC236}">
                <a16:creationId xmlns:a16="http://schemas.microsoft.com/office/drawing/2014/main" id="{6777830C-1517-CA19-AD7D-A117E8DC27FD}"/>
              </a:ext>
            </a:extLst>
          </p:cNvPr>
          <p:cNvPicPr>
            <a:picLocks noChangeAspect="1"/>
          </p:cNvPicPr>
          <p:nvPr userDrawn="1"/>
        </p:nvPicPr>
        <p:blipFill>
          <a:blip r:embed="rId3"/>
          <a:stretch>
            <a:fillRect/>
          </a:stretch>
        </p:blipFill>
        <p:spPr>
          <a:xfrm>
            <a:off x="-152138" y="5288565"/>
            <a:ext cx="2952026" cy="1321786"/>
          </a:xfrm>
          <a:prstGeom prst="rect">
            <a:avLst/>
          </a:prstGeom>
        </p:spPr>
      </p:pic>
    </p:spTree>
    <p:extLst>
      <p:ext uri="{BB962C8B-B14F-4D97-AF65-F5344CB8AC3E}">
        <p14:creationId xmlns:p14="http://schemas.microsoft.com/office/powerpoint/2010/main" val="1808693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l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FF2B5EF4-FFF2-40B4-BE49-F238E27FC236}">
                <a16:creationId xmlns:a16="http://schemas.microsoft.com/office/drawing/2014/main" id="{E43DDE2D-7D85-BD43-8DE6-F9DCFC5489BE}"/>
              </a:ext>
            </a:extLst>
          </p:cNvPr>
          <p:cNvPicPr>
            <a:picLocks noChangeAspect="1"/>
          </p:cNvPicPr>
          <p:nvPr userDrawn="1"/>
        </p:nvPicPr>
        <p:blipFill>
          <a:blip r:embed="rId2"/>
          <a:srcRect/>
          <a:stretch/>
        </p:blipFill>
        <p:spPr>
          <a:xfrm>
            <a:off x="0" y="0"/>
            <a:ext cx="2400300" cy="795655"/>
          </a:xfrm>
          <a:prstGeom prst="rect">
            <a:avLst/>
          </a:prstGeom>
        </p:spPr>
      </p:pic>
      <p:pic>
        <p:nvPicPr>
          <p:cNvPr id="7" name="Picture 6">
            <a:extLst>
              <a:ext uri="{FF2B5EF4-FFF2-40B4-BE49-F238E27FC236}">
                <a16:creationId xmlns:a16="http://schemas.microsoft.com/office/drawing/2014/main" id="{83B62C63-4F9E-37E1-4861-0A24CD383807}"/>
              </a:ext>
            </a:extLst>
          </p:cNvPr>
          <p:cNvPicPr>
            <a:picLocks noChangeAspect="1"/>
          </p:cNvPicPr>
          <p:nvPr userDrawn="1"/>
        </p:nvPicPr>
        <p:blipFill>
          <a:blip r:embed="rId3"/>
          <a:stretch>
            <a:fillRect/>
          </a:stretch>
        </p:blipFill>
        <p:spPr>
          <a:xfrm>
            <a:off x="-152138" y="5288565"/>
            <a:ext cx="2952026" cy="1321786"/>
          </a:xfrm>
          <a:prstGeom prst="rect">
            <a:avLst/>
          </a:prstGeom>
        </p:spPr>
      </p:pic>
    </p:spTree>
    <p:extLst>
      <p:ext uri="{BB962C8B-B14F-4D97-AF65-F5344CB8AC3E}">
        <p14:creationId xmlns:p14="http://schemas.microsoft.com/office/powerpoint/2010/main" val="112745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DF7A58E7-C5A9-7843-B8BA-CF4D1C94EF94}"/>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76560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CDD6DB-19DC-154E-BA68-99302C80747E}"/>
              </a:ext>
            </a:extLst>
          </p:cNvPr>
          <p:cNvSpPr/>
          <p:nvPr userDrawn="1"/>
        </p:nvSpPr>
        <p:spPr>
          <a:xfrm>
            <a:off x="0" y="-4095"/>
            <a:ext cx="2400300" cy="6862095"/>
          </a:xfrm>
          <a:prstGeom prst="rect">
            <a:avLst/>
          </a:prstGeom>
          <a:solidFill>
            <a:schemeClr val="tx2">
              <a:alpha val="52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05368ACA-9E52-7F44-BD61-ED2CDBB04F6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64307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C942EE-6F35-C948-A65B-9943D8F7D727}"/>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DE95E3-8756-5545-BD72-ED559D5CCDBE}"/>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99067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870404"/>
            <a:ext cx="10515600" cy="1500187"/>
          </a:xfrm>
        </p:spPr>
        <p:txBody>
          <a:bodyPr>
            <a:normAutofit/>
          </a:bodyPr>
          <a:lstStyle>
            <a:lvl1pPr marL="0" indent="0">
              <a:buNone/>
              <a:defRPr sz="32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76A669C2-BA60-EA47-B590-5A58B54D7A83}"/>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5" name="Picture 14">
            <a:extLst>
              <a:ext uri="{FF2B5EF4-FFF2-40B4-BE49-F238E27FC236}">
                <a16:creationId xmlns:a16="http://schemas.microsoft.com/office/drawing/2014/main" id="{2A52339B-67C8-B143-82CE-95DD18A0EC28}"/>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0D22FE91-6981-0249-8E05-C86BC0BF260D}"/>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672168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641D5B-D184-5447-8450-19E9BDA7D89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9031D9-826D-2447-875C-F45E08F89A86}"/>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1" name="Slide Number Placeholder 5">
            <a:extLst>
              <a:ext uri="{FF2B5EF4-FFF2-40B4-BE49-F238E27FC236}">
                <a16:creationId xmlns:a16="http://schemas.microsoft.com/office/drawing/2014/main" id="{53ED412E-C1CB-8E4C-A299-E45FE76F0CD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6" name="Picture 15">
            <a:extLst>
              <a:ext uri="{FF2B5EF4-FFF2-40B4-BE49-F238E27FC236}">
                <a16:creationId xmlns:a16="http://schemas.microsoft.com/office/drawing/2014/main" id="{3CC982F5-6C2E-D949-9EE3-BC8B1EE4DB9D}"/>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2" name="Picture 11">
            <a:extLst>
              <a:ext uri="{FF2B5EF4-FFF2-40B4-BE49-F238E27FC236}">
                <a16:creationId xmlns:a16="http://schemas.microsoft.com/office/drawing/2014/main" id="{66C36922-039F-7F40-842E-2B1A1BC912F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132642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636D08-3E8E-C94B-BBFC-8244180B1ED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856393-EEE1-FE41-ADC1-2FEC8B6A41E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13" name="Slide Number Placeholder 5">
            <a:extLst>
              <a:ext uri="{FF2B5EF4-FFF2-40B4-BE49-F238E27FC236}">
                <a16:creationId xmlns:a16="http://schemas.microsoft.com/office/drawing/2014/main" id="{A87DC8A2-7D97-7049-9D91-F90B75E6172D}"/>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25C40B4B-48C4-F844-8465-268A6720437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4" name="Picture 13">
            <a:extLst>
              <a:ext uri="{FF2B5EF4-FFF2-40B4-BE49-F238E27FC236}">
                <a16:creationId xmlns:a16="http://schemas.microsoft.com/office/drawing/2014/main" id="{828DE94A-43E0-2645-8EB5-6324760CFC4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713215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D4C094-FE59-8447-9F78-F90B63BB9355}"/>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7D26F7-D5F2-2942-A8F1-FA6DBA6478DC}"/>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DEAB2E99-6A74-0548-ABFD-29F7ABAC561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5" name="Picture 14">
            <a:extLst>
              <a:ext uri="{FF2B5EF4-FFF2-40B4-BE49-F238E27FC236}">
                <a16:creationId xmlns:a16="http://schemas.microsoft.com/office/drawing/2014/main" id="{5BB254AC-048D-4E41-858B-64B30D27082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0" name="Picture 9">
            <a:extLst>
              <a:ext uri="{FF2B5EF4-FFF2-40B4-BE49-F238E27FC236}">
                <a16:creationId xmlns:a16="http://schemas.microsoft.com/office/drawing/2014/main" id="{77B0FDE3-ABDC-584A-A363-1B2911E796CA}"/>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070261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9" name="Picture 8">
            <a:extLst>
              <a:ext uri="{FF2B5EF4-FFF2-40B4-BE49-F238E27FC236}">
                <a16:creationId xmlns:a16="http://schemas.microsoft.com/office/drawing/2014/main" id="{9B64D956-02A5-0E40-8590-9B33900D4ED4}"/>
              </a:ext>
            </a:extLst>
          </p:cNvPr>
          <p:cNvPicPr>
            <a:picLocks noChangeAspect="1"/>
          </p:cNvPicPr>
          <p:nvPr userDrawn="1"/>
        </p:nvPicPr>
        <p:blipFill>
          <a:blip r:embed="rId2"/>
          <a:srcRect/>
          <a:stretch/>
        </p:blipFill>
        <p:spPr>
          <a:xfrm>
            <a:off x="0" y="0"/>
            <a:ext cx="2400300" cy="795655"/>
          </a:xfrm>
          <a:prstGeom prst="rect">
            <a:avLst/>
          </a:prstGeom>
        </p:spPr>
      </p:pic>
      <p:pic>
        <p:nvPicPr>
          <p:cNvPr id="2" name="Picture 1">
            <a:extLst>
              <a:ext uri="{FF2B5EF4-FFF2-40B4-BE49-F238E27FC236}">
                <a16:creationId xmlns:a16="http://schemas.microsoft.com/office/drawing/2014/main" id="{B7B1839B-FF21-360D-B077-D1B6442962FD}"/>
              </a:ext>
            </a:extLst>
          </p:cNvPr>
          <p:cNvPicPr>
            <a:picLocks noChangeAspect="1"/>
          </p:cNvPicPr>
          <p:nvPr userDrawn="1"/>
        </p:nvPicPr>
        <p:blipFill>
          <a:blip r:embed="rId3"/>
          <a:stretch>
            <a:fillRect/>
          </a:stretch>
        </p:blipFill>
        <p:spPr>
          <a:xfrm>
            <a:off x="-152138" y="5288565"/>
            <a:ext cx="2952026" cy="1321786"/>
          </a:xfrm>
          <a:prstGeom prst="rect">
            <a:avLst/>
          </a:prstGeom>
        </p:spPr>
      </p:pic>
    </p:spTree>
    <p:extLst>
      <p:ext uri="{BB962C8B-B14F-4D97-AF65-F5344CB8AC3E}">
        <p14:creationId xmlns:p14="http://schemas.microsoft.com/office/powerpoint/2010/main" val="306417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2867E6-5DD3-0849-8C09-910849178A2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CA8317-EFF2-7F4B-AFF2-D63FBA8ACC2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6096000"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836612" y="2057929"/>
            <a:ext cx="4798801" cy="823912"/>
          </a:xfrm>
        </p:spPr>
        <p:txBody>
          <a:bodyPr anchor="t" anchorCtr="0">
            <a:no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5FCC3940-8180-D344-9394-679257DC5AA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BF50986E-2D59-1D43-831C-177E4F1821A6}"/>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9F8309E3-54DC-E844-83F6-C094CCB78FE3}"/>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876175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88DCE7-4F15-F644-A5E1-B9ED09C2D58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B3F8A1-7A23-5B40-A13A-6201FBBD31D4}"/>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6096000" y="987425"/>
            <a:ext cx="52593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6612" y="2057929"/>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1A12F8E0-4230-3B4F-A06F-45D05FF1C881}"/>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86F16E83-8715-1546-AE1C-F69C84B97D40}"/>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7E9BE54E-4690-0D46-8D2F-EAC0881AFE33}"/>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568368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7B5C54B7-1D26-6447-A825-CB0180E33932}"/>
              </a:ext>
            </a:extLst>
          </p:cNvPr>
          <p:cNvSpPr>
            <a:spLocks noGrp="1"/>
          </p:cNvSpPr>
          <p:nvPr>
            <p:ph type="pic" idx="1"/>
          </p:nvPr>
        </p:nvSpPr>
        <p:spPr>
          <a:xfrm>
            <a:off x="0" y="1"/>
            <a:ext cx="525938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865846" y="457729"/>
            <a:ext cx="5487954" cy="1600200"/>
          </a:xfrm>
        </p:spPr>
        <p:txBody>
          <a:bodyPr anchor="b"/>
          <a:lstStyle>
            <a:lvl1pPr>
              <a:defRPr sz="32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865846" y="2881841"/>
            <a:ext cx="5487954"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865845" y="6356350"/>
            <a:ext cx="4571999"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865846" y="2057929"/>
            <a:ext cx="5487954"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10">
            <a:extLst>
              <a:ext uri="{FF2B5EF4-FFF2-40B4-BE49-F238E27FC236}">
                <a16:creationId xmlns:a16="http://schemas.microsoft.com/office/drawing/2014/main" id="{A88B3D1D-28AC-5040-99E3-04A27869BBFF}"/>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EE79F0-0F7A-9D4B-B0D3-47586F77DF4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B7659F2E-A8D6-E64B-9035-3F2A92B475C2}"/>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9035E359-FD71-274C-8D46-C7C80B04A8E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2" name="Picture 11">
            <a:extLst>
              <a:ext uri="{FF2B5EF4-FFF2-40B4-BE49-F238E27FC236}">
                <a16:creationId xmlns:a16="http://schemas.microsoft.com/office/drawing/2014/main" id="{8EE8F5CB-FA3C-384F-AAAF-664A2D51059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802307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8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420846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271FF96C-09B8-744B-967A-A428D346BAC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087552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1" userDrawn="1">
  <p:cSld name="Custom Layout 1">
    <p:spTree>
      <p:nvGrpSpPr>
        <p:cNvPr id="1" name="Shape 64"/>
        <p:cNvGrpSpPr/>
        <p:nvPr/>
      </p:nvGrpSpPr>
      <p:grpSpPr>
        <a:xfrm>
          <a:off x="0" y="0"/>
          <a:ext cx="0" cy="0"/>
          <a:chOff x="0" y="0"/>
          <a:chExt cx="0" cy="0"/>
        </a:xfrm>
      </p:grpSpPr>
      <p:sp>
        <p:nvSpPr>
          <p:cNvPr id="76" name="Google Shape;76;g11dbf42c3a7_0_0"/>
          <p:cNvSpPr txBox="1">
            <a:spLocks noGrp="1"/>
          </p:cNvSpPr>
          <p:nvPr>
            <p:ph type="sldNum" idx="12"/>
          </p:nvPr>
        </p:nvSpPr>
        <p:spPr>
          <a:xfrm>
            <a:off x="11453835" y="6193535"/>
            <a:ext cx="707143" cy="672088"/>
          </a:xfrm>
          <a:prstGeom prst="rect">
            <a:avLst/>
          </a:prstGeom>
          <a:noFill/>
          <a:ln>
            <a:noFill/>
          </a:ln>
        </p:spPr>
        <p:txBody>
          <a:bodyPr spcFirstLastPara="1" wrap="square" lIns="98525" tIns="98525" rIns="98525" bIns="98525" anchor="ctr" anchorCtr="0">
            <a:noAutofit/>
          </a:bodyPr>
          <a:lstStyle>
            <a:lvl1pPr marL="0" marR="0" lvl="0"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9pPr>
          </a:lstStyle>
          <a:p>
            <a:fld id="{00000000-1234-1234-1234-123412341234}" type="slidenum">
              <a:rPr lang="en-US" smtClean="0"/>
              <a:pPr/>
              <a:t>‹#›</a:t>
            </a:fld>
            <a:endParaRPr lang="en-US" dirty="0"/>
          </a:p>
        </p:txBody>
      </p:sp>
      <p:pic>
        <p:nvPicPr>
          <p:cNvPr id="11" name="Google Shape;27;p19">
            <a:extLst>
              <a:ext uri="{FF2B5EF4-FFF2-40B4-BE49-F238E27FC236}">
                <a16:creationId xmlns:a16="http://schemas.microsoft.com/office/drawing/2014/main" id="{BA6D2C05-EB90-5B05-9DE8-AFD07D353561}"/>
              </a:ext>
            </a:extLst>
          </p:cNvPr>
          <p:cNvPicPr preferRelativeResize="0"/>
          <p:nvPr userDrawn="1"/>
        </p:nvPicPr>
        <p:blipFill rotWithShape="1">
          <a:blip r:embed="rId2" cstate="screen">
            <a:alphaModFix amt="78000"/>
            <a:extLst>
              <a:ext uri="{28A0092B-C50C-407E-A947-70E740481C1C}">
                <a14:useLocalDpi xmlns:a14="http://schemas.microsoft.com/office/drawing/2010/main"/>
              </a:ext>
            </a:extLst>
          </a:blip>
          <a:srcRect l="-56"/>
          <a:stretch/>
        </p:blipFill>
        <p:spPr>
          <a:xfrm>
            <a:off x="-54701" y="0"/>
            <a:ext cx="12259299" cy="6858000"/>
          </a:xfrm>
          <a:prstGeom prst="rect">
            <a:avLst/>
          </a:prstGeom>
          <a:noFill/>
          <a:ln>
            <a:noFill/>
          </a:ln>
          <a:effectLst>
            <a:outerShdw blurRad="50800" dist="38100" algn="l" rotWithShape="0">
              <a:schemeClr val="accent6">
                <a:lumMod val="90000"/>
                <a:alpha val="40000"/>
              </a:schemeClr>
            </a:outerShdw>
          </a:effectLst>
        </p:spPr>
      </p:pic>
      <p:pic>
        <p:nvPicPr>
          <p:cNvPr id="4" name="Picture 3">
            <a:extLst>
              <a:ext uri="{FF2B5EF4-FFF2-40B4-BE49-F238E27FC236}">
                <a16:creationId xmlns:a16="http://schemas.microsoft.com/office/drawing/2014/main" id="{0304928D-DB17-EF0C-76B8-FEEAC8AEAE01}"/>
              </a:ext>
            </a:extLst>
          </p:cNvPr>
          <p:cNvPicPr>
            <a:picLocks noChangeAspect="1"/>
          </p:cNvPicPr>
          <p:nvPr userDrawn="1"/>
        </p:nvPicPr>
        <p:blipFill>
          <a:blip r:embed="rId3"/>
          <a:srcRect/>
          <a:stretch/>
        </p:blipFill>
        <p:spPr>
          <a:xfrm>
            <a:off x="0" y="3063743"/>
            <a:ext cx="3914775" cy="3788083"/>
          </a:xfrm>
          <a:prstGeom prst="rect">
            <a:avLst/>
          </a:prstGeom>
        </p:spPr>
      </p:pic>
    </p:spTree>
    <p:extLst>
      <p:ext uri="{BB962C8B-B14F-4D97-AF65-F5344CB8AC3E}">
        <p14:creationId xmlns:p14="http://schemas.microsoft.com/office/powerpoint/2010/main" val="19322891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2 2">
  <p:cSld name="Custom Layout 2 2">
    <p:spTree>
      <p:nvGrpSpPr>
        <p:cNvPr id="1" name="Shape 115"/>
        <p:cNvGrpSpPr/>
        <p:nvPr/>
      </p:nvGrpSpPr>
      <p:grpSpPr>
        <a:xfrm>
          <a:off x="0" y="0"/>
          <a:ext cx="0" cy="0"/>
          <a:chOff x="0" y="0"/>
          <a:chExt cx="0" cy="0"/>
        </a:xfrm>
      </p:grpSpPr>
      <p:pic>
        <p:nvPicPr>
          <p:cNvPr id="116" name="Google Shape;116;p22"/>
          <p:cNvPicPr preferRelativeResize="0"/>
          <p:nvPr/>
        </p:nvPicPr>
        <p:blipFill rotWithShape="1">
          <a:blip r:embed="rId2" cstate="print">
            <a:alphaModFix amt="69000"/>
            <a:extLst>
              <a:ext uri="{28A0092B-C50C-407E-A947-70E740481C1C}">
                <a14:useLocalDpi xmlns:a14="http://schemas.microsoft.com/office/drawing/2010/main"/>
              </a:ext>
            </a:extLst>
          </a:blip>
          <a:srcRect/>
          <a:stretch/>
        </p:blipFill>
        <p:spPr>
          <a:xfrm>
            <a:off x="0" y="0"/>
            <a:ext cx="12204598" cy="6857998"/>
          </a:xfrm>
          <a:prstGeom prst="rect">
            <a:avLst/>
          </a:prstGeom>
          <a:noFill/>
          <a:ln>
            <a:noFill/>
          </a:ln>
          <a:effectLst/>
        </p:spPr>
      </p:pic>
      <p:sp>
        <p:nvSpPr>
          <p:cNvPr id="120" name="Google Shape;120;p22"/>
          <p:cNvSpPr txBox="1">
            <a:spLocks noGrp="1"/>
          </p:cNvSpPr>
          <p:nvPr>
            <p:ph type="sldNum" idx="12"/>
          </p:nvPr>
        </p:nvSpPr>
        <p:spPr>
          <a:xfrm>
            <a:off x="11409045" y="6333134"/>
            <a:ext cx="731714" cy="524912"/>
          </a:xfrm>
          <a:prstGeom prst="rect">
            <a:avLst/>
          </a:prstGeom>
        </p:spPr>
        <p:txBody>
          <a:bodyPr spcFirstLastPara="1" wrap="square" lIns="119875" tIns="119875" rIns="119875" bIns="11987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pic>
        <p:nvPicPr>
          <p:cNvPr id="3" name="Picture 2" descr="A picture containing dark, night sky&#10;&#10;Description automatically generated">
            <a:extLst>
              <a:ext uri="{FF2B5EF4-FFF2-40B4-BE49-F238E27FC236}">
                <a16:creationId xmlns:a16="http://schemas.microsoft.com/office/drawing/2014/main" id="{61B5AB57-F1EA-0B2C-A4C8-6A9D8DAB3F60}"/>
              </a:ext>
            </a:extLst>
          </p:cNvPr>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52000"/>
                    </a14:imgEffect>
                  </a14:imgLayer>
                </a14:imgProps>
              </a:ext>
              <a:ext uri="{28A0092B-C50C-407E-A947-70E740481C1C}">
                <a14:useLocalDpi xmlns:a14="http://schemas.microsoft.com/office/drawing/2010/main"/>
              </a:ext>
            </a:extLst>
          </a:blip>
          <a:srcRect/>
          <a:stretch/>
        </p:blipFill>
        <p:spPr>
          <a:xfrm>
            <a:off x="0" y="1959451"/>
            <a:ext cx="3739490" cy="5029200"/>
          </a:xfrm>
          <a:prstGeom prst="rect">
            <a:avLst/>
          </a:prstGeom>
        </p:spPr>
      </p:pic>
    </p:spTree>
    <p:extLst>
      <p:ext uri="{BB962C8B-B14F-4D97-AF65-F5344CB8AC3E}">
        <p14:creationId xmlns:p14="http://schemas.microsoft.com/office/powerpoint/2010/main" val="19864448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975360" y="1122363"/>
            <a:ext cx="10515600" cy="2387600"/>
          </a:xfrm>
        </p:spPr>
        <p:txBody>
          <a:bodyPr anchor="b"/>
          <a:lstStyle>
            <a:lvl1pPr algn="ctr">
              <a:defRPr sz="6000">
                <a:solidFill>
                  <a:schemeClr val="tx1"/>
                </a:solidFill>
                <a:latin typeface="Merriweather" panose="02000000000000000000" pitchFamily="2" charset="77"/>
                <a:cs typeface="Merriweather" panose="02000000000000000000" pitchFamily="2"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975360" y="3602038"/>
            <a:ext cx="10515600" cy="1655762"/>
          </a:xfrm>
        </p:spPr>
        <p:txBody>
          <a:bodyPr/>
          <a:lstStyle>
            <a:lvl1pPr marL="0" indent="0" algn="ctr">
              <a:buNone/>
              <a:defRPr sz="2400" b="0"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699656" y="6356350"/>
            <a:ext cx="7904335" cy="365125"/>
          </a:xfrm>
        </p:spPr>
        <p:txBody>
          <a:bodyPr/>
          <a:lstStyle/>
          <a:p>
            <a:endParaRPr lang="en-US" dirty="0"/>
          </a:p>
        </p:txBody>
      </p:sp>
      <p:sp>
        <p:nvSpPr>
          <p:cNvPr id="7" name="Rectangle 6">
            <a:extLst>
              <a:ext uri="{FF2B5EF4-FFF2-40B4-BE49-F238E27FC236}">
                <a16:creationId xmlns:a16="http://schemas.microsoft.com/office/drawing/2014/main" id="{A0A0780C-6DDB-BC45-B62D-D8ACA19E16A2}"/>
              </a:ext>
            </a:extLst>
          </p:cNvPr>
          <p:cNvSpPr/>
          <p:nvPr/>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8" name="Rectangle 7">
            <a:extLst>
              <a:ext uri="{FF2B5EF4-FFF2-40B4-BE49-F238E27FC236}">
                <a16:creationId xmlns:a16="http://schemas.microsoft.com/office/drawing/2014/main" id="{B1D0ED3C-C502-0843-A69E-62AEFEAD17EC}"/>
              </a:ext>
            </a:extLst>
          </p:cNvPr>
          <p:cNvSpPr/>
          <p:nvPr/>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0" name="Slide Number Placeholder 5">
            <a:extLst>
              <a:ext uri="{FF2B5EF4-FFF2-40B4-BE49-F238E27FC236}">
                <a16:creationId xmlns:a16="http://schemas.microsoft.com/office/drawing/2014/main" id="{A988F2F0-572A-C947-842E-B7AE3C2C272C}"/>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0EF1AA46-A1E1-D143-9E38-3D9485880B34}"/>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1" name="Picture 10">
            <a:extLst>
              <a:ext uri="{FF2B5EF4-FFF2-40B4-BE49-F238E27FC236}">
                <a16:creationId xmlns:a16="http://schemas.microsoft.com/office/drawing/2014/main" id="{CEE81C77-F8A0-EE47-99A8-B8CC30D02CCC}"/>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810462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97480" y="6356350"/>
            <a:ext cx="7772400" cy="365125"/>
          </a:xfrm>
        </p:spPr>
        <p:txBody>
          <a:bodyPr/>
          <a:lstStyle/>
          <a:p>
            <a:endParaRPr lang="en-US"/>
          </a:p>
        </p:txBody>
      </p:sp>
      <p:sp>
        <p:nvSpPr>
          <p:cNvPr id="10" name="Slide Number Placeholder 5">
            <a:extLst>
              <a:ext uri="{FF2B5EF4-FFF2-40B4-BE49-F238E27FC236}">
                <a16:creationId xmlns:a16="http://schemas.microsoft.com/office/drawing/2014/main" id="{97D855F2-5216-E84A-B17F-23407474BF70}"/>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1" name="Rectangle 10">
            <a:extLst>
              <a:ext uri="{FF2B5EF4-FFF2-40B4-BE49-F238E27FC236}">
                <a16:creationId xmlns:a16="http://schemas.microsoft.com/office/drawing/2014/main" id="{DE7810EC-2D89-6043-BF07-8E7D4830650D}"/>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3E3C09AA-E44F-F242-B12E-332A36196059}"/>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7D4F619A-E1F3-3345-966D-5A912D8D0ED2}"/>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3C5C93B1-7BB2-9549-97E3-F175630B5BD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898956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105568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935413"/>
            <a:ext cx="10515600" cy="1500187"/>
          </a:xfrm>
        </p:spPr>
        <p:txBody>
          <a:bodyPr/>
          <a:lstStyle>
            <a:lvl1pPr marL="0" indent="0">
              <a:buNone/>
              <a:defRPr sz="24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p:spPr>
        <p:txBody>
          <a:bodyPr/>
          <a:lstStyle/>
          <a:p>
            <a:endParaRPr lang="en-US" dirty="0"/>
          </a:p>
        </p:txBody>
      </p:sp>
      <p:sp>
        <p:nvSpPr>
          <p:cNvPr id="10" name="Slide Number Placeholder 5">
            <a:extLst>
              <a:ext uri="{FF2B5EF4-FFF2-40B4-BE49-F238E27FC236}">
                <a16:creationId xmlns:a16="http://schemas.microsoft.com/office/drawing/2014/main" id="{7E29B7BE-B79F-1344-953F-86EE45B4F41C}"/>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1" name="Rectangle 10">
            <a:extLst>
              <a:ext uri="{FF2B5EF4-FFF2-40B4-BE49-F238E27FC236}">
                <a16:creationId xmlns:a16="http://schemas.microsoft.com/office/drawing/2014/main" id="{7D061FCE-9E0B-8148-A885-0AA6177786AF}"/>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0EF15B05-CB86-824B-A7BB-0AB558525B96}"/>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72E757A6-64C4-714D-9948-17A11F70F9EE}"/>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898F5752-2326-934E-B3F7-86BCC7FE87E4}"/>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91732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p:spPr>
        <p:txBody>
          <a:bodyPr/>
          <a:lstStyle/>
          <a:p>
            <a:endParaRPr lang="en-US" dirty="0"/>
          </a:p>
        </p:txBody>
      </p:sp>
      <p:sp>
        <p:nvSpPr>
          <p:cNvPr id="11" name="Slide Number Placeholder 5">
            <a:extLst>
              <a:ext uri="{FF2B5EF4-FFF2-40B4-BE49-F238E27FC236}">
                <a16:creationId xmlns:a16="http://schemas.microsoft.com/office/drawing/2014/main" id="{CA5D6CA9-9924-1947-AF57-983995541B6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2" name="Rectangle 11">
            <a:extLst>
              <a:ext uri="{FF2B5EF4-FFF2-40B4-BE49-F238E27FC236}">
                <a16:creationId xmlns:a16="http://schemas.microsoft.com/office/drawing/2014/main" id="{9D8749A0-D702-1346-881D-ECA7B7C74D06}"/>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5" name="Rectangle 14">
            <a:extLst>
              <a:ext uri="{FF2B5EF4-FFF2-40B4-BE49-F238E27FC236}">
                <a16:creationId xmlns:a16="http://schemas.microsoft.com/office/drawing/2014/main" id="{3B7D3D15-4509-1049-8A43-A0B4602BA56A}"/>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6" name="Picture 15">
            <a:extLst>
              <a:ext uri="{FF2B5EF4-FFF2-40B4-BE49-F238E27FC236}">
                <a16:creationId xmlns:a16="http://schemas.microsoft.com/office/drawing/2014/main" id="{581A9E98-F369-3844-96DC-17F1ABD8663D}"/>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3" name="Picture 12">
            <a:extLst>
              <a:ext uri="{FF2B5EF4-FFF2-40B4-BE49-F238E27FC236}">
                <a16:creationId xmlns:a16="http://schemas.microsoft.com/office/drawing/2014/main" id="{53D9B3AB-EF80-0B49-A76B-F5BC036A42AF}"/>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5489501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p:spPr>
        <p:txBody>
          <a:bodyPr/>
          <a:lstStyle/>
          <a:p>
            <a:endParaRPr lang="en-US" dirty="0"/>
          </a:p>
        </p:txBody>
      </p:sp>
      <p:sp>
        <p:nvSpPr>
          <p:cNvPr id="13" name="Slide Number Placeholder 5">
            <a:extLst>
              <a:ext uri="{FF2B5EF4-FFF2-40B4-BE49-F238E27FC236}">
                <a16:creationId xmlns:a16="http://schemas.microsoft.com/office/drawing/2014/main" id="{53858BC4-DA7D-F344-A6EB-2314E3349E9F}"/>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4" name="Rectangle 13">
            <a:extLst>
              <a:ext uri="{FF2B5EF4-FFF2-40B4-BE49-F238E27FC236}">
                <a16:creationId xmlns:a16="http://schemas.microsoft.com/office/drawing/2014/main" id="{EC531CE5-C6AF-0440-8CFA-E7005E10DC8F}"/>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7" name="Rectangle 16">
            <a:extLst>
              <a:ext uri="{FF2B5EF4-FFF2-40B4-BE49-F238E27FC236}">
                <a16:creationId xmlns:a16="http://schemas.microsoft.com/office/drawing/2014/main" id="{7E468003-60A1-0C4E-B889-4F51582BC9D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8" name="Picture 17">
            <a:extLst>
              <a:ext uri="{FF2B5EF4-FFF2-40B4-BE49-F238E27FC236}">
                <a16:creationId xmlns:a16="http://schemas.microsoft.com/office/drawing/2014/main" id="{25E2DCF9-B523-E040-98FC-88FF4CADCB7C}"/>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5" name="Picture 14">
            <a:extLst>
              <a:ext uri="{FF2B5EF4-FFF2-40B4-BE49-F238E27FC236}">
                <a16:creationId xmlns:a16="http://schemas.microsoft.com/office/drawing/2014/main" id="{186252FF-B1DA-2B48-8C7A-5F994E837508}"/>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937057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p:spPr>
        <p:txBody>
          <a:bodyPr/>
          <a:lstStyle/>
          <a:p>
            <a:endParaRPr lang="en-US" dirty="0"/>
          </a:p>
        </p:txBody>
      </p:sp>
      <p:sp>
        <p:nvSpPr>
          <p:cNvPr id="9" name="Slide Number Placeholder 5">
            <a:extLst>
              <a:ext uri="{FF2B5EF4-FFF2-40B4-BE49-F238E27FC236}">
                <a16:creationId xmlns:a16="http://schemas.microsoft.com/office/drawing/2014/main" id="{782CBC93-BE9E-3F4E-A22A-C5DA2D6A9C0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0" name="Rectangle 9">
            <a:extLst>
              <a:ext uri="{FF2B5EF4-FFF2-40B4-BE49-F238E27FC236}">
                <a16:creationId xmlns:a16="http://schemas.microsoft.com/office/drawing/2014/main" id="{B298C30A-E33D-5544-A4CC-6A0E087ECC4D}"/>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3" name="Rectangle 12">
            <a:extLst>
              <a:ext uri="{FF2B5EF4-FFF2-40B4-BE49-F238E27FC236}">
                <a16:creationId xmlns:a16="http://schemas.microsoft.com/office/drawing/2014/main" id="{F0C5076C-EA7C-604F-B83E-5D76300B272E}"/>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4" name="Picture 13">
            <a:extLst>
              <a:ext uri="{FF2B5EF4-FFF2-40B4-BE49-F238E27FC236}">
                <a16:creationId xmlns:a16="http://schemas.microsoft.com/office/drawing/2014/main" id="{E8D394A4-FBCC-1546-B7F1-DF50B4D86270}"/>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1" name="Picture 10">
            <a:extLst>
              <a:ext uri="{FF2B5EF4-FFF2-40B4-BE49-F238E27FC236}">
                <a16:creationId xmlns:a16="http://schemas.microsoft.com/office/drawing/2014/main" id="{A353EFBB-95C4-C046-90E4-06A0A89B599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939711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p:spPr>
        <p:txBody>
          <a:bodyPr/>
          <a:lstStyle/>
          <a:p>
            <a:endParaRPr lang="en-US"/>
          </a:p>
        </p:txBody>
      </p:sp>
      <p:sp>
        <p:nvSpPr>
          <p:cNvPr id="8" name="Slide Number Placeholder 5">
            <a:extLst>
              <a:ext uri="{FF2B5EF4-FFF2-40B4-BE49-F238E27FC236}">
                <a16:creationId xmlns:a16="http://schemas.microsoft.com/office/drawing/2014/main" id="{5CD34529-AE84-8F4B-B524-0AA7EEA01945}"/>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9" name="Rectangle 8">
            <a:extLst>
              <a:ext uri="{FF2B5EF4-FFF2-40B4-BE49-F238E27FC236}">
                <a16:creationId xmlns:a16="http://schemas.microsoft.com/office/drawing/2014/main" id="{27BF07CA-C5F5-0842-B71D-DE7DCDB79B88}"/>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2" name="Rectangle 11">
            <a:extLst>
              <a:ext uri="{FF2B5EF4-FFF2-40B4-BE49-F238E27FC236}">
                <a16:creationId xmlns:a16="http://schemas.microsoft.com/office/drawing/2014/main" id="{1C11D058-DA1E-CB42-BE6B-3693669F4A40}"/>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3" name="Picture 12">
            <a:extLst>
              <a:ext uri="{FF2B5EF4-FFF2-40B4-BE49-F238E27FC236}">
                <a16:creationId xmlns:a16="http://schemas.microsoft.com/office/drawing/2014/main" id="{C649B10B-C6C0-9343-B4A1-B5F893EA03CB}"/>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0" name="Picture 9">
            <a:extLst>
              <a:ext uri="{FF2B5EF4-FFF2-40B4-BE49-F238E27FC236}">
                <a16:creationId xmlns:a16="http://schemas.microsoft.com/office/drawing/2014/main" id="{1E499C8D-BCAB-E14D-921E-530B44B74117}"/>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1740685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836612"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6554997" y="6356350"/>
            <a:ext cx="4024949" cy="365125"/>
          </a:xfrm>
        </p:spPr>
        <p:txBody>
          <a:bodyPr/>
          <a:lstStyle/>
          <a:p>
            <a:endParaRPr lang="en-US"/>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6554998" y="458787"/>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6554998" y="2882899"/>
            <a:ext cx="4798801" cy="29876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6554998" y="2058987"/>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DF67954D-C7C4-5648-B035-95501654D7F9}"/>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5" name="Rectangle 14">
            <a:extLst>
              <a:ext uri="{FF2B5EF4-FFF2-40B4-BE49-F238E27FC236}">
                <a16:creationId xmlns:a16="http://schemas.microsoft.com/office/drawing/2014/main" id="{42DB615C-DD98-924A-B954-9F9D25DA4684}"/>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C1DA99C5-60E6-8041-B684-B314C61C1B20}"/>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B1EE6C23-742C-964B-AEA2-7431101B65FB}"/>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10195A0C-0D8E-4347-9EAF-AC25D6E8D5D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472296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938505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411894" y="457729"/>
            <a:ext cx="5941906"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301752" y="786511"/>
            <a:ext cx="4341706" cy="47551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411894" y="2881841"/>
            <a:ext cx="5941906"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411893" y="6356350"/>
            <a:ext cx="5120640"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411894" y="2057929"/>
            <a:ext cx="5941906"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2EF2A592-0B8F-B74C-84E5-F0A6B7249FE9}"/>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F07FD4C4-B4A2-6F42-A607-D8C4FDA97326}"/>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BA657963-3FF6-5741-969F-865555A06D49}"/>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B14EE9BC-DD38-9840-A159-D113D068293E}"/>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86CD0122-09B8-174B-AF42-3C122797474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2432421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2267426" y="1395307"/>
            <a:ext cx="9597813" cy="352890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p:spPr>
        <p:txBody>
          <a:bodyPr/>
          <a:lstStyle/>
          <a:p>
            <a:endParaRPr lang="en-US"/>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2872792" y="5100321"/>
            <a:ext cx="8481007" cy="7770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itle 1">
            <a:extLst>
              <a:ext uri="{FF2B5EF4-FFF2-40B4-BE49-F238E27FC236}">
                <a16:creationId xmlns:a16="http://schemas.microsoft.com/office/drawing/2014/main" id="{51EEC05B-7AA4-604B-8B17-A7B4A4D40EC5}"/>
              </a:ext>
            </a:extLst>
          </p:cNvPr>
          <p:cNvSpPr>
            <a:spLocks noGrp="1"/>
          </p:cNvSpPr>
          <p:nvPr>
            <p:ph type="title"/>
          </p:nvPr>
        </p:nvSpPr>
        <p:spPr>
          <a:xfrm>
            <a:off x="2872792" y="153516"/>
            <a:ext cx="8387079" cy="538163"/>
          </a:xfrm>
        </p:spPr>
        <p:txBody>
          <a:bodyPr anchor="t" anchorCtr="0">
            <a:noAutofit/>
          </a:bodyPr>
          <a:lstStyle>
            <a:lvl1pPr>
              <a:defRPr sz="3600">
                <a:solidFill>
                  <a:schemeClr val="tx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604CC10E-F20D-424E-9142-80B9852CF2E3}"/>
              </a:ext>
            </a:extLst>
          </p:cNvPr>
          <p:cNvSpPr>
            <a:spLocks noGrp="1"/>
          </p:cNvSpPr>
          <p:nvPr>
            <p:ph type="body" idx="13"/>
          </p:nvPr>
        </p:nvSpPr>
        <p:spPr>
          <a:xfrm>
            <a:off x="2872793" y="791051"/>
            <a:ext cx="8387078" cy="424732"/>
          </a:xfrm>
        </p:spPr>
        <p:txBody>
          <a:bodyPr anchor="t" anchorCtr="0">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Slide Number Placeholder 5">
            <a:extLst>
              <a:ext uri="{FF2B5EF4-FFF2-40B4-BE49-F238E27FC236}">
                <a16:creationId xmlns:a16="http://schemas.microsoft.com/office/drawing/2014/main" id="{41410BA5-F2D5-1C44-8CA7-5C21BEAFAB3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7" name="Rectangle 16">
            <a:extLst>
              <a:ext uri="{FF2B5EF4-FFF2-40B4-BE49-F238E27FC236}">
                <a16:creationId xmlns:a16="http://schemas.microsoft.com/office/drawing/2014/main" id="{22955358-36D1-2840-B8EC-1943E1496AB9}"/>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929FFCDB-9930-0F4C-873F-4E2D42A7C24A}"/>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49053A34-13F7-BD4E-B80C-2084EE56D86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2450B6B4-90E3-7D4D-A044-D19C3F96F3C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774348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8199" y="1022773"/>
            <a:ext cx="6409267" cy="1197716"/>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7850294"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1" y="6356350"/>
            <a:ext cx="4549986"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34FF6D7B-CE0A-7741-A49A-59DE283D6085}"/>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7B99EE0E-9832-9346-A31E-35D1BCF72753}"/>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299A4509-8F30-2741-92BC-9874D53C3AE6}"/>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FF50FDD9-4137-2940-ABFB-36E5D84174E3}"/>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5579C231-C4B9-3E45-8B06-1B862B20CCF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2705420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5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FCF4B3-FD37-C24D-88FC-144E4ABAD195}"/>
              </a:ext>
            </a:extLst>
          </p:cNvPr>
          <p:cNvSpPr/>
          <p:nvPr/>
        </p:nvSpPr>
        <p:spPr>
          <a:xfrm>
            <a:off x="2400300" y="-1"/>
            <a:ext cx="5449994" cy="7955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7850294"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4549986"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b"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8">
            <a:extLst>
              <a:ext uri="{FF2B5EF4-FFF2-40B4-BE49-F238E27FC236}">
                <a16:creationId xmlns:a16="http://schemas.microsoft.com/office/drawing/2014/main" id="{F282A26D-0CD0-304D-85F2-3B2473CEBC9E}"/>
              </a:ext>
            </a:extLst>
          </p:cNvPr>
          <p:cNvSpPr>
            <a:spLocks noGrp="1"/>
          </p:cNvSpPr>
          <p:nvPr>
            <p:ph type="title"/>
          </p:nvPr>
        </p:nvSpPr>
        <p:spPr>
          <a:xfrm>
            <a:off x="838200" y="972660"/>
            <a:ext cx="6409266" cy="1245607"/>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17" name="Subtitle 2">
            <a:extLst>
              <a:ext uri="{FF2B5EF4-FFF2-40B4-BE49-F238E27FC236}">
                <a16:creationId xmlns:a16="http://schemas.microsoft.com/office/drawing/2014/main" id="{7FCB0D47-9D65-FD47-BAB1-018332AA3C2A}"/>
              </a:ext>
            </a:extLst>
          </p:cNvPr>
          <p:cNvSpPr>
            <a:spLocks noGrp="1"/>
          </p:cNvSpPr>
          <p:nvPr>
            <p:ph type="subTitle" idx="14"/>
          </p:nvPr>
        </p:nvSpPr>
        <p:spPr>
          <a:xfrm>
            <a:off x="2708030" y="87922"/>
            <a:ext cx="4756637" cy="641839"/>
          </a:xfrm>
        </p:spPr>
        <p:txBody>
          <a:bodyPr anchor="b"/>
          <a:lstStyle>
            <a:lvl1pPr marL="0" indent="0" algn="l">
              <a:buNone/>
              <a:defRPr sz="2400" b="1" i="0">
                <a:solidFill>
                  <a:schemeClr val="bg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Slide Number Placeholder 5">
            <a:extLst>
              <a:ext uri="{FF2B5EF4-FFF2-40B4-BE49-F238E27FC236}">
                <a16:creationId xmlns:a16="http://schemas.microsoft.com/office/drawing/2014/main" id="{95D6A67E-6E46-944E-A69D-913C1AAA172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6" name="Rectangle 15">
            <a:extLst>
              <a:ext uri="{FF2B5EF4-FFF2-40B4-BE49-F238E27FC236}">
                <a16:creationId xmlns:a16="http://schemas.microsoft.com/office/drawing/2014/main" id="{5141FEEE-9447-1A4D-8F40-1FBA0778C57B}"/>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CE822CE6-849A-B542-8D41-115D26FB26EA}"/>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0FAE21CD-3062-3744-8AB3-59E9B24E6BDA}"/>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720A3FA9-844A-F44B-9C58-7758BE441A45}"/>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5906115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6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301752"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Rectangle 4">
            <a:extLst>
              <a:ext uri="{FF2B5EF4-FFF2-40B4-BE49-F238E27FC236}">
                <a16:creationId xmlns:a16="http://schemas.microsoft.com/office/drawing/2014/main" id="{C0FCF4B3-FD37-C24D-88FC-144E4ABAD195}"/>
              </a:ext>
            </a:extLst>
          </p:cNvPr>
          <p:cNvSpPr/>
          <p:nvPr/>
        </p:nvSpPr>
        <p:spPr>
          <a:xfrm>
            <a:off x="4643458" y="-9144"/>
            <a:ext cx="7548542" cy="77978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4944533" y="3132079"/>
            <a:ext cx="6409267" cy="2987676"/>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4944533" y="6444625"/>
            <a:ext cx="5500730"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4944533" y="2308167"/>
            <a:ext cx="6409267" cy="823912"/>
          </a:xfrm>
        </p:spPr>
        <p:txBody>
          <a:bodyPr anchor="b" anchorCtr="0"/>
          <a:lstStyle>
            <a:lvl1pPr marL="0" indent="0">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8">
            <a:extLst>
              <a:ext uri="{FF2B5EF4-FFF2-40B4-BE49-F238E27FC236}">
                <a16:creationId xmlns:a16="http://schemas.microsoft.com/office/drawing/2014/main" id="{F282A26D-0CD0-304D-85F2-3B2473CEBC9E}"/>
              </a:ext>
            </a:extLst>
          </p:cNvPr>
          <p:cNvSpPr>
            <a:spLocks noGrp="1"/>
          </p:cNvSpPr>
          <p:nvPr>
            <p:ph type="title"/>
          </p:nvPr>
        </p:nvSpPr>
        <p:spPr>
          <a:xfrm>
            <a:off x="4944534" y="1060338"/>
            <a:ext cx="6409266" cy="1245607"/>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17" name="Subtitle 2">
            <a:extLst>
              <a:ext uri="{FF2B5EF4-FFF2-40B4-BE49-F238E27FC236}">
                <a16:creationId xmlns:a16="http://schemas.microsoft.com/office/drawing/2014/main" id="{7FCB0D47-9D65-FD47-BAB1-018332AA3C2A}"/>
              </a:ext>
            </a:extLst>
          </p:cNvPr>
          <p:cNvSpPr>
            <a:spLocks noGrp="1"/>
          </p:cNvSpPr>
          <p:nvPr>
            <p:ph type="subTitle" idx="14"/>
          </p:nvPr>
        </p:nvSpPr>
        <p:spPr>
          <a:xfrm>
            <a:off x="4944532" y="78778"/>
            <a:ext cx="6409267" cy="641839"/>
          </a:xfrm>
        </p:spPr>
        <p:txBody>
          <a:bodyPr anchor="b"/>
          <a:lstStyle>
            <a:lvl1pPr marL="0" indent="0" algn="l">
              <a:buNone/>
              <a:defRPr sz="2400" b="1" i="0">
                <a:solidFill>
                  <a:schemeClr val="bg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Slide Number Placeholder 5">
            <a:extLst>
              <a:ext uri="{FF2B5EF4-FFF2-40B4-BE49-F238E27FC236}">
                <a16:creationId xmlns:a16="http://schemas.microsoft.com/office/drawing/2014/main" id="{A6CEFB7A-A094-6644-90D1-BD705824038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6" name="Rectangle 15">
            <a:extLst>
              <a:ext uri="{FF2B5EF4-FFF2-40B4-BE49-F238E27FC236}">
                <a16:creationId xmlns:a16="http://schemas.microsoft.com/office/drawing/2014/main" id="{B3AB5ED6-0767-7E41-B6CC-81A584C38998}"/>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04686688-3DD2-3448-B1ED-932032E0DDAC}"/>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07E999CD-F4C0-1E4C-9904-B911D67310B7}"/>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3A94872F-BC41-4A4E-A43D-130846C1B16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416215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_Picture with Caption">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B34137-2621-CB47-82E8-F58E559E813A}"/>
              </a:ext>
            </a:extLst>
          </p:cNvPr>
          <p:cNvSpPr/>
          <p:nvPr/>
        </p:nvSpPr>
        <p:spPr>
          <a:xfrm>
            <a:off x="301752" y="786511"/>
            <a:ext cx="7262264" cy="473057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8199" y="1022773"/>
            <a:ext cx="6409267" cy="1197716"/>
          </a:xfrm>
        </p:spPr>
        <p:txBody>
          <a:bodyPr anchor="b"/>
          <a:lstStyle>
            <a:lvl1pPr>
              <a:defRPr sz="3200">
                <a:solidFill>
                  <a:schemeClr val="tx1"/>
                </a:solidFill>
                <a:latin typeface="Merriweather" panose="02000000000000000000" pitchFamily="2" charset="77"/>
                <a:cs typeface="Merriweather" panose="02000000000000000000" pitchFamily="2" charset="77"/>
              </a:defRPr>
            </a:lvl1pPr>
          </a:lstStyle>
          <a:p>
            <a:r>
              <a:rPr lang="en-US" dirty="0"/>
              <a:t>Click to edit Master title style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22107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79" y="6356350"/>
            <a:ext cx="7772093"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t" anchorCtr="0"/>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E1243268-6A38-DD45-B783-211F1FC8EFE6}"/>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8DD70BBF-D356-BA40-947C-93629885FB90}"/>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09638039-F387-794A-BC78-56C59180B4D0}"/>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472DFE7A-0524-CF4D-AFEA-BF0FDEAD3C15}"/>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7" name="Picture 16">
            <a:extLst>
              <a:ext uri="{FF2B5EF4-FFF2-40B4-BE49-F238E27FC236}">
                <a16:creationId xmlns:a16="http://schemas.microsoft.com/office/drawing/2014/main" id="{9D2283A9-15A2-A943-A222-999B943C9F28}"/>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539057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9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846873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1"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400299" y="6356350"/>
            <a:ext cx="7997735"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tx2"/>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9" name="Picture 8" descr="A picture containing text, sign, gauge&#10;&#10;Description automatically generated">
            <a:extLst>
              <a:ext uri="{FF2B5EF4-FFF2-40B4-BE49-F238E27FC236}">
                <a16:creationId xmlns:a16="http://schemas.microsoft.com/office/drawing/2014/main" id="{D644F058-E022-EA40-AA39-3266ECA712D0}"/>
              </a:ext>
            </a:extLst>
          </p:cNvPr>
          <p:cNvPicPr>
            <a:picLocks noChangeAspect="1"/>
          </p:cNvPicPr>
          <p:nvPr userDrawn="1"/>
        </p:nvPicPr>
        <p:blipFill>
          <a:blip r:embed="rId3"/>
          <a:stretch>
            <a:fillRect/>
          </a:stretch>
        </p:blipFill>
        <p:spPr>
          <a:xfrm>
            <a:off x="182880" y="5561330"/>
            <a:ext cx="2057400" cy="1160145"/>
          </a:xfrm>
          <a:prstGeom prst="rect">
            <a:avLst/>
          </a:prstGeom>
        </p:spPr>
      </p:pic>
      <p:pic>
        <p:nvPicPr>
          <p:cNvPr id="12" name="Picture 11">
            <a:extLst>
              <a:ext uri="{FF2B5EF4-FFF2-40B4-BE49-F238E27FC236}">
                <a16:creationId xmlns:a16="http://schemas.microsoft.com/office/drawing/2014/main" id="{54FDEB54-C747-C24A-A2DF-27BBCC83A0B7}"/>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354974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CE472-CD53-D24A-821D-564A11038CB8}"/>
              </a:ext>
            </a:extLst>
          </p:cNvPr>
          <p:cNvSpPr/>
          <p:nvPr userDrawn="1"/>
        </p:nvSpPr>
        <p:spPr>
          <a:xfrm>
            <a:off x="0" y="297656"/>
            <a:ext cx="12192000" cy="3131343"/>
          </a:xfrm>
          <a:prstGeom prst="rect">
            <a:avLst/>
          </a:prstGeom>
          <a:gradFill flip="none" rotWithShape="1">
            <a:gsLst>
              <a:gs pos="0">
                <a:schemeClr val="bg1"/>
              </a:gs>
              <a:gs pos="5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1524000" y="3602038"/>
            <a:ext cx="9144000" cy="1655762"/>
          </a:xfrm>
        </p:spPr>
        <p:txBody>
          <a:bodyPr>
            <a:normAutofit/>
          </a:bodyPr>
          <a:lstStyle>
            <a:lvl1pPr marL="0" indent="0" algn="ctr">
              <a:buNone/>
              <a:defRPr sz="3200" b="1"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400299" y="6356350"/>
            <a:ext cx="7997735" cy="365125"/>
          </a:xfrm>
          <a:prstGeom prst="rect">
            <a:avLst/>
          </a:prstGeom>
        </p:spPr>
        <p:txBody>
          <a:bodyPr/>
          <a:lstStyle/>
          <a:p>
            <a:endParaRPr lang="en-US" dirty="0"/>
          </a:p>
        </p:txBody>
      </p:sp>
      <p:sp>
        <p:nvSpPr>
          <p:cNvPr id="7" name="Rectangle 6">
            <a:extLst>
              <a:ext uri="{FF2B5EF4-FFF2-40B4-BE49-F238E27FC236}">
                <a16:creationId xmlns:a16="http://schemas.microsoft.com/office/drawing/2014/main" id="{2D0914D7-9568-C845-8EA9-3B8A63C85FA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95E91-F8C5-0E4F-94FA-4F1A4750CFB3}"/>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D5600052-9486-8445-917F-81C0E899603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1" name="Picture 10">
            <a:extLst>
              <a:ext uri="{FF2B5EF4-FFF2-40B4-BE49-F238E27FC236}">
                <a16:creationId xmlns:a16="http://schemas.microsoft.com/office/drawing/2014/main" id="{A9557A27-F685-964D-A36E-55E968C52DBD}"/>
              </a:ext>
            </a:extLst>
          </p:cNvPr>
          <p:cNvPicPr>
            <a:picLocks noChangeAspect="1"/>
          </p:cNvPicPr>
          <p:nvPr userDrawn="1"/>
        </p:nvPicPr>
        <p:blipFill>
          <a:blip r:embed="rId2"/>
          <a:srcRect/>
          <a:stretch/>
        </p:blipFill>
        <p:spPr>
          <a:xfrm>
            <a:off x="0" y="0"/>
            <a:ext cx="2400300" cy="795655"/>
          </a:xfrm>
          <a:prstGeom prst="rect">
            <a:avLst/>
          </a:prstGeom>
        </p:spPr>
      </p:pic>
      <p:pic>
        <p:nvPicPr>
          <p:cNvPr id="12" name="Picture 11">
            <a:extLst>
              <a:ext uri="{FF2B5EF4-FFF2-40B4-BE49-F238E27FC236}">
                <a16:creationId xmlns:a16="http://schemas.microsoft.com/office/drawing/2014/main" id="{313B813C-3E17-F647-99B7-A91C374080F7}"/>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413067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949777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l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452798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1.jp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rgbClr val="636569"/>
                </a:solidFill>
                <a:latin typeface="Public Sans" pitchFamily="2" charset="77"/>
              </a:defRPr>
            </a:lvl1pPr>
          </a:lstStyle>
          <a:p>
            <a:endParaRPr lang="en-US" dirty="0"/>
          </a:p>
        </p:txBody>
      </p:sp>
      <p:sp>
        <p:nvSpPr>
          <p:cNvPr id="7" name="Slide Number Placeholder 5">
            <a:extLst>
              <a:ext uri="{FF2B5EF4-FFF2-40B4-BE49-F238E27FC236}">
                <a16:creationId xmlns:a16="http://schemas.microsoft.com/office/drawing/2014/main" id="{0999DA2D-B23D-5642-894C-CD6C09BC3A4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tx2">
                <a:lumMod val="20000"/>
                <a:lumOff val="80000"/>
              </a:schemeClr>
            </a:solidFill>
            <a:miter lim="800000"/>
          </a:ln>
        </p:spPr>
        <p:txBody>
          <a:bodyPr vert="horz" wrap="none" lIns="45720" tIns="45720" rIns="45720" bIns="45720" rtlCol="0" anchor="ctr">
            <a:normAutofit/>
          </a:bodyPr>
          <a:lstStyle>
            <a:lvl1pPr algn="ctr">
              <a:defRPr sz="1600" b="0" i="0">
                <a:solidFill>
                  <a:srgbClr val="636569"/>
                </a:solidFill>
                <a:latin typeface="Public Sans"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4135539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3" r:id="rId3"/>
    <p:sldLayoutId id="2147483876" r:id="rId4"/>
    <p:sldLayoutId id="2147483877" r:id="rId5"/>
    <p:sldLayoutId id="2147483870" r:id="rId6"/>
    <p:sldLayoutId id="2147483787" r:id="rId7"/>
    <p:sldLayoutId id="2147483788" r:id="rId8"/>
    <p:sldLayoutId id="2147483874" r:id="rId9"/>
    <p:sldLayoutId id="2147483872"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897" r:id="rId19"/>
  </p:sldLayoutIdLst>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111921"/>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111921"/>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111921"/>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rgbClr val="636569"/>
                </a:solidFill>
                <a:latin typeface="Public Sans" pitchFamily="2" charset="77"/>
              </a:defRPr>
            </a:lvl1pPr>
          </a:lstStyle>
          <a:p>
            <a:endParaRPr lang="en-US" dirty="0"/>
          </a:p>
        </p:txBody>
      </p:sp>
      <p:sp>
        <p:nvSpPr>
          <p:cNvPr id="7" name="Slide Number Placeholder 5">
            <a:extLst>
              <a:ext uri="{FF2B5EF4-FFF2-40B4-BE49-F238E27FC236}">
                <a16:creationId xmlns:a16="http://schemas.microsoft.com/office/drawing/2014/main" id="{0999DA2D-B23D-5642-894C-CD6C09BC3A4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tx2">
                <a:lumMod val="20000"/>
                <a:lumOff val="80000"/>
              </a:schemeClr>
            </a:solidFill>
            <a:miter lim="800000"/>
          </a:ln>
        </p:spPr>
        <p:txBody>
          <a:bodyPr vert="horz" wrap="none" lIns="45720" tIns="45720" rIns="45720" bIns="45720" rtlCol="0" anchor="ctr">
            <a:normAutofit/>
          </a:bodyPr>
          <a:lstStyle>
            <a:lvl1pPr algn="ctr">
              <a:defRPr sz="1600" b="0" i="0">
                <a:solidFill>
                  <a:srgbClr val="636569"/>
                </a:solidFill>
                <a:latin typeface="Public Sans"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4278170162"/>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90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8" r:id="rId20"/>
    <p:sldLayoutId id="2147483901" r:id="rId21"/>
    <p:sldLayoutId id="2147483902" r:id="rId22"/>
  </p:sldLayoutIdLst>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111921"/>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111921"/>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111921"/>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59F806-00C0-064D-A912-1A97F3BE4EA5}"/>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2"/>
                </a:solidFill>
                <a:latin typeface="Public Sans" pitchFamily="2" charset="77"/>
              </a:defRPr>
            </a:lvl1pPr>
          </a:lstStyle>
          <a:p>
            <a:endParaRPr lang="en-US" dirty="0"/>
          </a:p>
        </p:txBody>
      </p:sp>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8275BD15-69C7-4040-8D20-3E7074F4113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66764720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99" r:id="rId15"/>
  </p:sldLayoutIdLst>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accent6">
              <a:lumMod val="10000"/>
            </a:schemeClr>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accent6">
              <a:lumMod val="10000"/>
            </a:schemeClr>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6">
              <a:lumMod val="10000"/>
            </a:schemeClr>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notesSlide" Target="../notesSlides/notesSlide12.xml"/><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comments" Target="../comments/comment1.xml"/><Relationship Id="rId1" Type="http://schemas.openxmlformats.org/officeDocument/2006/relationships/slideLayout" Target="../slideLayouts/slideLayout40.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6.wdp"/><Relationship Id="rId3" Type="http://schemas.openxmlformats.org/officeDocument/2006/relationships/image" Target="../media/image60.png"/><Relationship Id="rId7" Type="http://schemas.microsoft.com/office/2007/relationships/hdphoto" Target="../media/hdphoto5.wdp"/><Relationship Id="rId12" Type="http://schemas.openxmlformats.org/officeDocument/2006/relationships/image" Target="../media/image67.png"/><Relationship Id="rId17" Type="http://schemas.openxmlformats.org/officeDocument/2006/relationships/comments" Target="../comments/comment2.xml"/><Relationship Id="rId2" Type="http://schemas.openxmlformats.org/officeDocument/2006/relationships/notesSlide" Target="../notesSlides/notesSlide13.xml"/><Relationship Id="rId16" Type="http://schemas.openxmlformats.org/officeDocument/2006/relationships/image" Target="../media/image70.png"/><Relationship Id="rId1" Type="http://schemas.openxmlformats.org/officeDocument/2006/relationships/slideLayout" Target="../slideLayouts/slideLayout40.xml"/><Relationship Id="rId6" Type="http://schemas.openxmlformats.org/officeDocument/2006/relationships/image" Target="../media/image62.png"/><Relationship Id="rId11" Type="http://schemas.openxmlformats.org/officeDocument/2006/relationships/image" Target="../media/image66.svg"/><Relationship Id="rId5" Type="http://schemas.openxmlformats.org/officeDocument/2006/relationships/image" Target="../media/image61.png"/><Relationship Id="rId15" Type="http://schemas.openxmlformats.org/officeDocument/2006/relationships/image" Target="../media/image69.png"/><Relationship Id="rId10" Type="http://schemas.openxmlformats.org/officeDocument/2006/relationships/image" Target="../media/image65.png"/><Relationship Id="rId4" Type="http://schemas.microsoft.com/office/2007/relationships/hdphoto" Target="../media/hdphoto4.wdp"/><Relationship Id="rId9" Type="http://schemas.openxmlformats.org/officeDocument/2006/relationships/image" Target="../media/image64.svg"/><Relationship Id="rId14" Type="http://schemas.openxmlformats.org/officeDocument/2006/relationships/image" Target="../media/image68.png"/></Relationships>
</file>

<file path=ppt/slides/_rels/slide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9.png"/><Relationship Id="rId4" Type="http://schemas.openxmlformats.org/officeDocument/2006/relationships/image" Target="../media/image74.jp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9.png"/><Relationship Id="rId4" Type="http://schemas.openxmlformats.org/officeDocument/2006/relationships/image" Target="../media/image74.jp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25.xml"/><Relationship Id="rId5" Type="http://schemas.openxmlformats.org/officeDocument/2006/relationships/image" Target="../media/image75.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24.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26.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74B505-A62E-BFF7-738F-C83927BF892B}"/>
              </a:ext>
            </a:extLst>
          </p:cNvPr>
          <p:cNvPicPr>
            <a:picLocks noChangeAspect="1"/>
          </p:cNvPicPr>
          <p:nvPr/>
        </p:nvPicPr>
        <p:blipFill>
          <a:blip r:embed="rId3"/>
          <a:stretch>
            <a:fillRect/>
          </a:stretch>
        </p:blipFill>
        <p:spPr>
          <a:xfrm>
            <a:off x="112467" y="914400"/>
            <a:ext cx="11685833" cy="5152390"/>
          </a:xfrm>
          <a:prstGeom prst="rect">
            <a:avLst/>
          </a:prstGeom>
        </p:spPr>
      </p:pic>
    </p:spTree>
    <p:extLst>
      <p:ext uri="{BB962C8B-B14F-4D97-AF65-F5344CB8AC3E}">
        <p14:creationId xmlns:p14="http://schemas.microsoft.com/office/powerpoint/2010/main" val="3600020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97676D0-0E39-A648-886C-61946FD12ED5}"/>
              </a:ext>
            </a:extLst>
          </p:cNvPr>
          <p:cNvCxnSpPr/>
          <p:nvPr/>
        </p:nvCxnSpPr>
        <p:spPr>
          <a:xfrm>
            <a:off x="537952" y="3337114"/>
            <a:ext cx="10259484"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 name="Google Shape;217;g1075388350f_0_86">
            <a:extLst>
              <a:ext uri="{FF2B5EF4-FFF2-40B4-BE49-F238E27FC236}">
                <a16:creationId xmlns:a16="http://schemas.microsoft.com/office/drawing/2014/main" id="{9C0DD5FC-7C95-1E48-8A3F-1AB3ACF61C92}"/>
              </a:ext>
            </a:extLst>
          </p:cNvPr>
          <p:cNvSpPr txBox="1"/>
          <p:nvPr/>
        </p:nvSpPr>
        <p:spPr>
          <a:xfrm>
            <a:off x="537713" y="1983677"/>
            <a:ext cx="5277912" cy="584735"/>
          </a:xfrm>
          <a:prstGeom prst="rect">
            <a:avLst/>
          </a:prstGeom>
          <a:noFill/>
          <a:ln>
            <a:noFill/>
          </a:ln>
        </p:spPr>
        <p:txBody>
          <a:bodyPr spcFirstLastPara="1" wrap="square" lIns="91425" tIns="45700" rIns="91425" bIns="45700" anchor="t" anchorCtr="0">
            <a:spAutoFit/>
          </a:bodyPr>
          <a:lstStyle/>
          <a:p>
            <a:pPr lvl="0" algn="ctr">
              <a:buClr>
                <a:srgbClr val="000000"/>
              </a:buClr>
              <a:buSzPts val="6500"/>
            </a:pPr>
            <a:r>
              <a:rPr lang="es-US" sz="3200">
                <a:latin typeface="Public Sans" pitchFamily="2" charset="77"/>
                <a:ea typeface="Karla"/>
                <a:cs typeface="Karla"/>
                <a:sym typeface="Karla"/>
              </a:rPr>
              <a:t>Xanax </a:t>
            </a:r>
            <a:r>
              <a:rPr lang="es-US" sz="3200" b="1">
                <a:latin typeface="Public Sans" pitchFamily="2" charset="77"/>
                <a:ea typeface="Karla"/>
                <a:cs typeface="Karla"/>
                <a:sym typeface="Karla"/>
              </a:rPr>
              <a:t>auténtico</a:t>
            </a:r>
          </a:p>
        </p:txBody>
      </p:sp>
      <p:sp>
        <p:nvSpPr>
          <p:cNvPr id="10" name="Google Shape;217;g1075388350f_0_86">
            <a:extLst>
              <a:ext uri="{FF2B5EF4-FFF2-40B4-BE49-F238E27FC236}">
                <a16:creationId xmlns:a16="http://schemas.microsoft.com/office/drawing/2014/main" id="{9FD1D085-FA1A-EC46-8187-7215CC71F19A}"/>
              </a:ext>
            </a:extLst>
          </p:cNvPr>
          <p:cNvSpPr txBox="1"/>
          <p:nvPr/>
        </p:nvSpPr>
        <p:spPr>
          <a:xfrm>
            <a:off x="429052" y="4289589"/>
            <a:ext cx="549523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s-US" sz="3200">
                <a:solidFill>
                  <a:schemeClr val="accent2"/>
                </a:solidFill>
                <a:latin typeface="Public Sans" pitchFamily="2" charset="77"/>
                <a:ea typeface="Karla"/>
                <a:cs typeface="Karla"/>
                <a:sym typeface="Karla"/>
              </a:rPr>
              <a:t>Xanax </a:t>
            </a:r>
            <a:r>
              <a:rPr lang="es-US" sz="3200" b="1">
                <a:solidFill>
                  <a:schemeClr val="accent2"/>
                </a:solidFill>
                <a:latin typeface="Public Sans" pitchFamily="2" charset="77"/>
                <a:ea typeface="Karla"/>
                <a:cs typeface="Karla"/>
                <a:sym typeface="Karla"/>
              </a:rPr>
              <a:t>falsificado</a:t>
            </a:r>
          </a:p>
        </p:txBody>
      </p:sp>
      <p:pic>
        <p:nvPicPr>
          <p:cNvPr id="14" name="Content Placeholder 13" descr="A picture containing indoor, paper clip&#10;&#10;Description automatically generated">
            <a:extLst>
              <a:ext uri="{FF2B5EF4-FFF2-40B4-BE49-F238E27FC236}">
                <a16:creationId xmlns:a16="http://schemas.microsoft.com/office/drawing/2014/main" id="{189F954D-2991-8E45-941D-823F3CA6D839}"/>
              </a:ext>
            </a:extLst>
          </p:cNvPr>
          <p:cNvPicPr>
            <a:picLocks noGrp="1" noChangeAspect="1"/>
          </p:cNvPicPr>
          <p:nvPr>
            <p:ph idx="4294967295"/>
          </p:nvPr>
        </p:nvPicPr>
        <p:blipFill>
          <a:blip r:embed="rId3"/>
          <a:stretch>
            <a:fillRect/>
          </a:stretch>
        </p:blipFill>
        <p:spPr>
          <a:xfrm>
            <a:off x="6889750" y="1398588"/>
            <a:ext cx="5302250" cy="3878262"/>
          </a:xfrm>
        </p:spPr>
      </p:pic>
    </p:spTree>
    <p:extLst>
      <p:ext uri="{BB962C8B-B14F-4D97-AF65-F5344CB8AC3E}">
        <p14:creationId xmlns:p14="http://schemas.microsoft.com/office/powerpoint/2010/main" val="316961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subway&#10;&#10;Description automatically generated">
            <a:extLst>
              <a:ext uri="{FF2B5EF4-FFF2-40B4-BE49-F238E27FC236}">
                <a16:creationId xmlns:a16="http://schemas.microsoft.com/office/drawing/2014/main" id="{8BAD92D6-C492-124D-A0D0-6F3B46E544A4}"/>
              </a:ext>
            </a:extLst>
          </p:cNvPr>
          <p:cNvPicPr>
            <a:picLocks noChangeAspect="1"/>
          </p:cNvPicPr>
          <p:nvPr/>
        </p:nvPicPr>
        <p:blipFill rotWithShape="1">
          <a:blip r:embed="rId3"/>
          <a:srcRect l="2132" r="2321"/>
          <a:stretch/>
        </p:blipFill>
        <p:spPr>
          <a:xfrm>
            <a:off x="3995417" y="0"/>
            <a:ext cx="8196583" cy="6858000"/>
          </a:xfrm>
          <a:prstGeom prst="rect">
            <a:avLst/>
          </a:prstGeom>
        </p:spPr>
      </p:pic>
      <p:pic>
        <p:nvPicPr>
          <p:cNvPr id="5" name="Picture 4" descr="A picture containing indoor, kitchen, hospital room, worktable&#10;&#10;Description automatically generated">
            <a:extLst>
              <a:ext uri="{FF2B5EF4-FFF2-40B4-BE49-F238E27FC236}">
                <a16:creationId xmlns:a16="http://schemas.microsoft.com/office/drawing/2014/main" id="{4874BB14-A1B3-0D43-BA01-AB9B154CAAAB}"/>
              </a:ext>
            </a:extLst>
          </p:cNvPr>
          <p:cNvPicPr>
            <a:picLocks noChangeAspect="1"/>
          </p:cNvPicPr>
          <p:nvPr/>
        </p:nvPicPr>
        <p:blipFill rotWithShape="1">
          <a:blip r:embed="rId4"/>
          <a:srcRect l="5468" r="6753"/>
          <a:stretch/>
        </p:blipFill>
        <p:spPr>
          <a:xfrm>
            <a:off x="-1" y="0"/>
            <a:ext cx="3995417" cy="6858000"/>
          </a:xfrm>
          <a:prstGeom prst="rect">
            <a:avLst/>
          </a:prstGeom>
        </p:spPr>
      </p:pic>
      <p:sp>
        <p:nvSpPr>
          <p:cNvPr id="4" name="Title 1">
            <a:extLst>
              <a:ext uri="{FF2B5EF4-FFF2-40B4-BE49-F238E27FC236}">
                <a16:creationId xmlns:a16="http://schemas.microsoft.com/office/drawing/2014/main" id="{F983B7B5-63A1-AD48-A7E0-C3CD51F73F72}"/>
              </a:ext>
            </a:extLst>
          </p:cNvPr>
          <p:cNvSpPr txBox="1">
            <a:spLocks/>
          </p:cNvSpPr>
          <p:nvPr/>
        </p:nvSpPr>
        <p:spPr>
          <a:xfrm>
            <a:off x="-2" y="6304002"/>
            <a:ext cx="6001659" cy="553998"/>
          </a:xfrm>
          <a:prstGeom prst="rect">
            <a:avLst/>
          </a:prstGeom>
          <a:solidFill>
            <a:schemeClr val="tx1"/>
          </a:solidFill>
        </p:spPr>
        <p:txBody>
          <a:bodyPr vert="horz" wrap="square" lIns="457200" tIns="91440" rIns="91440" bIns="91440" rtlCol="0" anchor="ctr">
            <a:spAutoFit/>
          </a:bodyPr>
          <a:lst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a:lstStyle>
          <a:p>
            <a:r>
              <a:rPr lang="es-US" sz="2400">
                <a:solidFill>
                  <a:schemeClr val="bg1"/>
                </a:solidFill>
                <a:latin typeface="Public Sans" pitchFamily="2" charset="77"/>
              </a:rPr>
              <a:t>Laboratorio de fentanilo de calidad médica</a:t>
            </a:r>
          </a:p>
        </p:txBody>
      </p:sp>
    </p:spTree>
    <p:extLst>
      <p:ext uri="{BB962C8B-B14F-4D97-AF65-F5344CB8AC3E}">
        <p14:creationId xmlns:p14="http://schemas.microsoft.com/office/powerpoint/2010/main" val="395985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ground, outdoor, dirty&#10;&#10;Description automatically generated">
            <a:extLst>
              <a:ext uri="{FF2B5EF4-FFF2-40B4-BE49-F238E27FC236}">
                <a16:creationId xmlns:a16="http://schemas.microsoft.com/office/drawing/2014/main" id="{071EA81B-25C0-2D45-80B5-4C87DBDED07D}"/>
              </a:ext>
            </a:extLst>
          </p:cNvPr>
          <p:cNvPicPr>
            <a:picLocks noChangeAspect="1"/>
          </p:cNvPicPr>
          <p:nvPr/>
        </p:nvPicPr>
        <p:blipFill rotWithShape="1">
          <a:blip r:embed="rId3"/>
          <a:srcRect l="7050" r="7826"/>
          <a:stretch/>
        </p:blipFill>
        <p:spPr>
          <a:xfrm>
            <a:off x="4889500" y="0"/>
            <a:ext cx="7302500" cy="6858000"/>
          </a:xfrm>
          <a:prstGeom prst="rect">
            <a:avLst/>
          </a:prstGeom>
        </p:spPr>
      </p:pic>
      <p:pic>
        <p:nvPicPr>
          <p:cNvPr id="5" name="Picture 4" descr="A picture containing outdoor, dirty&#10;&#10;Description automatically generated">
            <a:extLst>
              <a:ext uri="{FF2B5EF4-FFF2-40B4-BE49-F238E27FC236}">
                <a16:creationId xmlns:a16="http://schemas.microsoft.com/office/drawing/2014/main" id="{9916D1A2-F54F-A44F-84F6-A57A7AA817E1}"/>
              </a:ext>
            </a:extLst>
          </p:cNvPr>
          <p:cNvPicPr>
            <a:picLocks noChangeAspect="1"/>
          </p:cNvPicPr>
          <p:nvPr/>
        </p:nvPicPr>
        <p:blipFill rotWithShape="1">
          <a:blip r:embed="rId4"/>
          <a:srcRect l="78" r="1"/>
          <a:stretch/>
        </p:blipFill>
        <p:spPr>
          <a:xfrm>
            <a:off x="0" y="0"/>
            <a:ext cx="4889500" cy="6858000"/>
          </a:xfrm>
          <a:prstGeom prst="rect">
            <a:avLst/>
          </a:prstGeom>
        </p:spPr>
      </p:pic>
      <p:sp>
        <p:nvSpPr>
          <p:cNvPr id="4" name="Title 1">
            <a:extLst>
              <a:ext uri="{FF2B5EF4-FFF2-40B4-BE49-F238E27FC236}">
                <a16:creationId xmlns:a16="http://schemas.microsoft.com/office/drawing/2014/main" id="{91510A58-43F9-2C4C-9983-BE6684D79D65}"/>
              </a:ext>
            </a:extLst>
          </p:cNvPr>
          <p:cNvSpPr txBox="1">
            <a:spLocks/>
          </p:cNvSpPr>
          <p:nvPr/>
        </p:nvSpPr>
        <p:spPr>
          <a:xfrm>
            <a:off x="-1" y="6304002"/>
            <a:ext cx="4688115" cy="553998"/>
          </a:xfrm>
          <a:prstGeom prst="rect">
            <a:avLst/>
          </a:prstGeom>
          <a:solidFill>
            <a:schemeClr val="tx1"/>
          </a:solidFill>
        </p:spPr>
        <p:txBody>
          <a:bodyPr vert="horz" wrap="square" lIns="457200" tIns="91440" rIns="91440" bIns="91440" rtlCol="0" anchor="ctr">
            <a:spAutoFit/>
          </a:bodyPr>
          <a:lst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a:lstStyle>
          <a:p>
            <a:r>
              <a:rPr lang="es-US" sz="2400">
                <a:solidFill>
                  <a:schemeClr val="bg1"/>
                </a:solidFill>
                <a:latin typeface="Public Sans" pitchFamily="2" charset="77"/>
              </a:rPr>
              <a:t>Laboratorio ilegal de fentanilo</a:t>
            </a:r>
          </a:p>
        </p:txBody>
      </p:sp>
    </p:spTree>
    <p:extLst>
      <p:ext uri="{BB962C8B-B14F-4D97-AF65-F5344CB8AC3E}">
        <p14:creationId xmlns:p14="http://schemas.microsoft.com/office/powerpoint/2010/main" val="27613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8F6C4CA-5849-25C9-4544-56A11FB1E189}"/>
              </a:ext>
            </a:extLst>
          </p:cNvPr>
          <p:cNvPicPr>
            <a:picLocks noChangeAspect="1"/>
          </p:cNvPicPr>
          <p:nvPr/>
        </p:nvPicPr>
        <p:blipFill>
          <a:blip r:embed="rId2"/>
          <a:stretch>
            <a:fillRect/>
          </a:stretch>
        </p:blipFill>
        <p:spPr>
          <a:xfrm rot="10800000">
            <a:off x="6129257" y="2473198"/>
            <a:ext cx="513398" cy="513397"/>
          </a:xfrm>
          <a:prstGeom prst="rect">
            <a:avLst/>
          </a:prstGeom>
          <a:effectLst/>
        </p:spPr>
      </p:pic>
      <p:pic>
        <p:nvPicPr>
          <p:cNvPr id="20" name="Picture 19">
            <a:extLst>
              <a:ext uri="{FF2B5EF4-FFF2-40B4-BE49-F238E27FC236}">
                <a16:creationId xmlns:a16="http://schemas.microsoft.com/office/drawing/2014/main" id="{2E6C3448-F865-51CE-8160-5F39C3BF3F0E}"/>
              </a:ext>
            </a:extLst>
          </p:cNvPr>
          <p:cNvPicPr>
            <a:picLocks noChangeAspect="1"/>
          </p:cNvPicPr>
          <p:nvPr/>
        </p:nvPicPr>
        <p:blipFill>
          <a:blip r:embed="rId2"/>
          <a:stretch>
            <a:fillRect/>
          </a:stretch>
        </p:blipFill>
        <p:spPr>
          <a:xfrm rot="10800000">
            <a:off x="7553098" y="2461691"/>
            <a:ext cx="513398" cy="513397"/>
          </a:xfrm>
          <a:prstGeom prst="rect">
            <a:avLst/>
          </a:prstGeom>
          <a:effectLst/>
        </p:spPr>
      </p:pic>
      <p:pic>
        <p:nvPicPr>
          <p:cNvPr id="21" name="Picture 20">
            <a:extLst>
              <a:ext uri="{FF2B5EF4-FFF2-40B4-BE49-F238E27FC236}">
                <a16:creationId xmlns:a16="http://schemas.microsoft.com/office/drawing/2014/main" id="{A9E7C67E-D106-16CB-7F7C-7116AA0D8DE4}"/>
              </a:ext>
            </a:extLst>
          </p:cNvPr>
          <p:cNvPicPr>
            <a:picLocks noChangeAspect="1"/>
          </p:cNvPicPr>
          <p:nvPr/>
        </p:nvPicPr>
        <p:blipFill>
          <a:blip r:embed="rId2"/>
          <a:stretch>
            <a:fillRect/>
          </a:stretch>
        </p:blipFill>
        <p:spPr>
          <a:xfrm rot="10800000">
            <a:off x="6841177" y="2482444"/>
            <a:ext cx="513398" cy="513397"/>
          </a:xfrm>
          <a:prstGeom prst="rect">
            <a:avLst/>
          </a:prstGeom>
          <a:effectLst/>
        </p:spPr>
      </p:pic>
      <p:pic>
        <p:nvPicPr>
          <p:cNvPr id="22" name="Picture 21">
            <a:extLst>
              <a:ext uri="{FF2B5EF4-FFF2-40B4-BE49-F238E27FC236}">
                <a16:creationId xmlns:a16="http://schemas.microsoft.com/office/drawing/2014/main" id="{B5FEC6D6-48AC-D1A3-F23D-8F3C46885992}"/>
              </a:ext>
            </a:extLst>
          </p:cNvPr>
          <p:cNvPicPr>
            <a:picLocks noChangeAspect="1"/>
          </p:cNvPicPr>
          <p:nvPr/>
        </p:nvPicPr>
        <p:blipFill>
          <a:blip r:embed="rId2"/>
          <a:stretch>
            <a:fillRect/>
          </a:stretch>
        </p:blipFill>
        <p:spPr>
          <a:xfrm rot="10800000">
            <a:off x="8265018" y="2470931"/>
            <a:ext cx="513398" cy="513397"/>
          </a:xfrm>
          <a:prstGeom prst="rect">
            <a:avLst/>
          </a:prstGeom>
          <a:effectLst/>
        </p:spPr>
      </p:pic>
      <p:pic>
        <p:nvPicPr>
          <p:cNvPr id="23" name="Picture 22">
            <a:extLst>
              <a:ext uri="{FF2B5EF4-FFF2-40B4-BE49-F238E27FC236}">
                <a16:creationId xmlns:a16="http://schemas.microsoft.com/office/drawing/2014/main" id="{96C0A70D-4105-204E-E972-10F917532DF1}"/>
              </a:ext>
            </a:extLst>
          </p:cNvPr>
          <p:cNvPicPr>
            <a:picLocks noChangeAspect="1"/>
          </p:cNvPicPr>
          <p:nvPr/>
        </p:nvPicPr>
        <p:blipFill>
          <a:blip r:embed="rId2"/>
          <a:stretch>
            <a:fillRect/>
          </a:stretch>
        </p:blipFill>
        <p:spPr>
          <a:xfrm rot="10800000">
            <a:off x="8976940" y="2483760"/>
            <a:ext cx="513398" cy="513397"/>
          </a:xfrm>
          <a:prstGeom prst="rect">
            <a:avLst/>
          </a:prstGeom>
          <a:effectLst/>
        </p:spPr>
      </p:pic>
      <p:pic>
        <p:nvPicPr>
          <p:cNvPr id="24" name="Picture 23">
            <a:extLst>
              <a:ext uri="{FF2B5EF4-FFF2-40B4-BE49-F238E27FC236}">
                <a16:creationId xmlns:a16="http://schemas.microsoft.com/office/drawing/2014/main" id="{847AA7C2-290E-9672-801F-CD73C5AC2A8A}"/>
              </a:ext>
            </a:extLst>
          </p:cNvPr>
          <p:cNvPicPr>
            <a:picLocks noChangeAspect="1"/>
          </p:cNvPicPr>
          <p:nvPr/>
        </p:nvPicPr>
        <p:blipFill>
          <a:blip r:embed="rId3">
            <a:duotone>
              <a:prstClr val="black"/>
              <a:schemeClr val="tx2">
                <a:tint val="45000"/>
                <a:satMod val="400000"/>
              </a:schemeClr>
            </a:duotone>
          </a:blip>
          <a:stretch>
            <a:fillRect/>
          </a:stretch>
        </p:blipFill>
        <p:spPr>
          <a:xfrm rot="10800000">
            <a:off x="3281575" y="2472838"/>
            <a:ext cx="513398" cy="513397"/>
          </a:xfrm>
          <a:prstGeom prst="rect">
            <a:avLst/>
          </a:prstGeom>
          <a:effectLst/>
        </p:spPr>
      </p:pic>
      <p:pic>
        <p:nvPicPr>
          <p:cNvPr id="26" name="Picture 25">
            <a:extLst>
              <a:ext uri="{FF2B5EF4-FFF2-40B4-BE49-F238E27FC236}">
                <a16:creationId xmlns:a16="http://schemas.microsoft.com/office/drawing/2014/main" id="{4FB962BF-466C-506A-2A13-694797770F24}"/>
              </a:ext>
            </a:extLst>
          </p:cNvPr>
          <p:cNvPicPr>
            <a:picLocks noChangeAspect="1"/>
          </p:cNvPicPr>
          <p:nvPr/>
        </p:nvPicPr>
        <p:blipFill>
          <a:blip r:embed="rId3">
            <a:duotone>
              <a:prstClr val="black"/>
              <a:schemeClr val="tx2">
                <a:tint val="45000"/>
                <a:satMod val="400000"/>
              </a:schemeClr>
            </a:duotone>
          </a:blip>
          <a:stretch>
            <a:fillRect/>
          </a:stretch>
        </p:blipFill>
        <p:spPr>
          <a:xfrm rot="10800000">
            <a:off x="2569655" y="2463604"/>
            <a:ext cx="513398" cy="513397"/>
          </a:xfrm>
          <a:prstGeom prst="rect">
            <a:avLst/>
          </a:prstGeom>
          <a:effectLst/>
        </p:spPr>
      </p:pic>
      <p:pic>
        <p:nvPicPr>
          <p:cNvPr id="27" name="Picture 26">
            <a:extLst>
              <a:ext uri="{FF2B5EF4-FFF2-40B4-BE49-F238E27FC236}">
                <a16:creationId xmlns:a16="http://schemas.microsoft.com/office/drawing/2014/main" id="{C650C9E7-4D19-1AF5-CF4C-834D45536AAC}"/>
              </a:ext>
            </a:extLst>
          </p:cNvPr>
          <p:cNvPicPr>
            <a:picLocks noChangeAspect="1"/>
          </p:cNvPicPr>
          <p:nvPr/>
        </p:nvPicPr>
        <p:blipFill>
          <a:blip r:embed="rId3">
            <a:duotone>
              <a:prstClr val="black"/>
              <a:schemeClr val="tx2">
                <a:tint val="45000"/>
                <a:satMod val="400000"/>
              </a:schemeClr>
            </a:duotone>
          </a:blip>
          <a:stretch>
            <a:fillRect/>
          </a:stretch>
        </p:blipFill>
        <p:spPr>
          <a:xfrm rot="10800000">
            <a:off x="3993496" y="2463112"/>
            <a:ext cx="513398" cy="513397"/>
          </a:xfrm>
          <a:prstGeom prst="rect">
            <a:avLst/>
          </a:prstGeom>
          <a:effectLst/>
        </p:spPr>
      </p:pic>
      <p:sp>
        <p:nvSpPr>
          <p:cNvPr id="29" name="Google Shape;241;p33">
            <a:extLst>
              <a:ext uri="{FF2B5EF4-FFF2-40B4-BE49-F238E27FC236}">
                <a16:creationId xmlns:a16="http://schemas.microsoft.com/office/drawing/2014/main" id="{7270EECB-01EE-4B61-884D-57B04F702D22}"/>
              </a:ext>
            </a:extLst>
          </p:cNvPr>
          <p:cNvSpPr txBox="1"/>
          <p:nvPr/>
        </p:nvSpPr>
        <p:spPr>
          <a:xfrm>
            <a:off x="7310605" y="283025"/>
            <a:ext cx="4464297" cy="1246465"/>
          </a:xfrm>
          <a:prstGeom prst="rect">
            <a:avLst/>
          </a:prstGeom>
          <a:noFill/>
          <a:ln>
            <a:noFill/>
          </a:ln>
        </p:spPr>
        <p:txBody>
          <a:bodyPr spcFirstLastPara="1" wrap="square" lIns="0" tIns="91425" rIns="182875" bIns="91425" anchor="t" anchorCtr="0">
            <a:spAutoFit/>
          </a:bodyPr>
          <a:lstStyle/>
          <a:p>
            <a:pPr lvl="0" algn="r">
              <a:lnSpc>
                <a:spcPct val="115000"/>
              </a:lnSpc>
            </a:pPr>
            <a:r>
              <a:rPr lang="en-US" sz="2000" b="1" dirty="0">
                <a:solidFill>
                  <a:srgbClr val="002060"/>
                </a:solidFill>
              </a:rPr>
              <a:t>DOSIS LETALES DE </a:t>
            </a:r>
          </a:p>
          <a:p>
            <a:pPr lvl="0" algn="r">
              <a:lnSpc>
                <a:spcPct val="115000"/>
              </a:lnSpc>
            </a:pPr>
            <a:r>
              <a:rPr lang="en-US" sz="2000" b="1" dirty="0">
                <a:solidFill>
                  <a:srgbClr val="002060"/>
                </a:solidFill>
              </a:rPr>
              <a:t>FENTANILO ENCONTRADAS </a:t>
            </a:r>
          </a:p>
          <a:p>
            <a:pPr lvl="0" algn="r">
              <a:lnSpc>
                <a:spcPct val="115000"/>
              </a:lnSpc>
            </a:pPr>
            <a:r>
              <a:rPr lang="en-US" sz="2000" b="1" dirty="0">
                <a:solidFill>
                  <a:srgbClr val="002060"/>
                </a:solidFill>
              </a:rPr>
              <a:t>EN PASTILLAS FALSAS</a:t>
            </a:r>
            <a:endParaRPr sz="2000" b="1" dirty="0">
              <a:solidFill>
                <a:srgbClr val="002060"/>
              </a:solidFill>
            </a:endParaRPr>
          </a:p>
        </p:txBody>
      </p:sp>
      <p:sp>
        <p:nvSpPr>
          <p:cNvPr id="32" name="TextBox 31">
            <a:extLst>
              <a:ext uri="{FF2B5EF4-FFF2-40B4-BE49-F238E27FC236}">
                <a16:creationId xmlns:a16="http://schemas.microsoft.com/office/drawing/2014/main" id="{AB22CCCB-968C-0BF0-2253-A18A3714F966}"/>
              </a:ext>
            </a:extLst>
          </p:cNvPr>
          <p:cNvSpPr txBox="1"/>
          <p:nvPr/>
        </p:nvSpPr>
        <p:spPr>
          <a:xfrm>
            <a:off x="2569654" y="4117401"/>
            <a:ext cx="7037642" cy="1200329"/>
          </a:xfrm>
          <a:prstGeom prst="rect">
            <a:avLst/>
          </a:prstGeom>
          <a:noFill/>
        </p:spPr>
        <p:txBody>
          <a:bodyPr wrap="square">
            <a:spAutoFit/>
          </a:bodyPr>
          <a:lstStyle/>
          <a:p>
            <a:pPr lvl="0">
              <a:buClr>
                <a:srgbClr val="000000"/>
              </a:buClr>
              <a:defRPr/>
            </a:pPr>
            <a:r>
              <a:rPr lang="en-US" sz="2400" dirty="0">
                <a:latin typeface="Arial" panose="020B0604020202020204" pitchFamily="34" charset="0"/>
                <a:cs typeface="Arial" panose="020B0604020202020204" pitchFamily="34" charset="0"/>
              </a:rPr>
              <a:t>Hoy </a:t>
            </a: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día</a:t>
            </a:r>
            <a:r>
              <a:rPr lang="en-US" sz="2400" dirty="0">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5 de </a:t>
            </a:r>
            <a:r>
              <a:rPr lang="en-US" sz="2400" b="1" dirty="0" err="1">
                <a:solidFill>
                  <a:srgbClr val="C00000"/>
                </a:solidFill>
                <a:latin typeface="Arial" panose="020B0604020202020204" pitchFamily="34" charset="0"/>
                <a:cs typeface="Arial" panose="020B0604020202020204" pitchFamily="34" charset="0"/>
              </a:rPr>
              <a:t>cada</a:t>
            </a:r>
            <a:r>
              <a:rPr lang="en-US" sz="2400" b="1" dirty="0">
                <a:solidFill>
                  <a:srgbClr val="C00000"/>
                </a:solidFill>
                <a:latin typeface="Arial" panose="020B0604020202020204" pitchFamily="34" charset="0"/>
                <a:cs typeface="Arial" panose="020B0604020202020204" pitchFamily="34" charset="0"/>
              </a:rPr>
              <a:t> 10 pastillas </a:t>
            </a:r>
            <a:r>
              <a:rPr lang="en-US" sz="2400" b="1" dirty="0" err="1">
                <a:solidFill>
                  <a:srgbClr val="C00000"/>
                </a:solidFill>
                <a:latin typeface="Arial" panose="020B0604020202020204" pitchFamily="34" charset="0"/>
                <a:cs typeface="Arial" panose="020B0604020202020204" pitchFamily="34" charset="0"/>
              </a:rPr>
              <a:t>probadas</a:t>
            </a:r>
            <a:r>
              <a:rPr lang="en-US" sz="2400" b="1" dirty="0">
                <a:solidFill>
                  <a:srgbClr val="C00000"/>
                </a:solidFill>
                <a:latin typeface="Arial" panose="020B0604020202020204" pitchFamily="34" charset="0"/>
                <a:cs typeface="Arial" panose="020B0604020202020204" pitchFamily="34" charset="0"/>
              </a:rPr>
              <a:t> por la DEA</a:t>
            </a:r>
            <a:r>
              <a:rPr lang="en-US" sz="2400" dirty="0">
                <a:latin typeface="Arial" panose="020B0604020202020204" pitchFamily="34" charset="0"/>
                <a:cs typeface="Arial" panose="020B0604020202020204" pitchFamily="34" charset="0"/>
              </a:rPr>
              <a:t> con </a:t>
            </a:r>
            <a:r>
              <a:rPr lang="en-US" sz="2400" dirty="0" err="1">
                <a:latin typeface="Arial" panose="020B0604020202020204" pitchFamily="34" charset="0"/>
                <a:cs typeface="Arial" panose="020B0604020202020204" pitchFamily="34" charset="0"/>
              </a:rPr>
              <a:t>fentanilo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contienen</a:t>
            </a:r>
            <a:r>
              <a:rPr lang="en-US" sz="2400" dirty="0">
                <a:latin typeface="Arial" panose="020B0604020202020204" pitchFamily="34" charset="0"/>
                <a:cs typeface="Arial" panose="020B0604020202020204" pitchFamily="34" charset="0"/>
              </a:rPr>
              <a:t> una </a:t>
            </a:r>
            <a:r>
              <a:rPr lang="en-US" sz="2400" dirty="0" err="1">
                <a:latin typeface="Arial" panose="020B0604020202020204" pitchFamily="34" charset="0"/>
                <a:cs typeface="Arial" panose="020B0604020202020204" pitchFamily="34" charset="0"/>
              </a:rPr>
              <a:t>dosis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potencialmente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letal</a:t>
            </a:r>
            <a:r>
              <a:rPr lang="en-US" sz="2400" dirty="0">
                <a:latin typeface="Arial" panose="020B0604020202020204" pitchFamily="34" charset="0"/>
                <a:cs typeface="Arial" panose="020B0604020202020204" pitchFamily="34" charset="0"/>
              </a:rPr>
              <a:t> (2 mg).</a:t>
            </a:r>
            <a:endParaRPr kumimoji="0" lang="en-US" sz="2400" b="0" i="0" u="none" strike="noStrike" kern="0" cap="none" spc="0" normalizeH="0" baseline="0" noProof="0" dirty="0">
              <a:ln>
                <a:noFill/>
              </a:ln>
              <a:solidFill>
                <a:srgbClr val="E9EDEE">
                  <a:lumMod val="10000"/>
                </a:srgbClr>
              </a:solidFill>
              <a:effectLst/>
              <a:uLnTx/>
              <a:uFillTx/>
              <a:latin typeface="Arial" panose="020B0604020202020204" pitchFamily="34" charset="0"/>
              <a:cs typeface="Arial" panose="020B0604020202020204" pitchFamily="34" charset="0"/>
              <a:sym typeface="Arial"/>
            </a:endParaRPr>
          </a:p>
        </p:txBody>
      </p:sp>
      <p:sp>
        <p:nvSpPr>
          <p:cNvPr id="35" name="TextBox 34">
            <a:extLst>
              <a:ext uri="{FF2B5EF4-FFF2-40B4-BE49-F238E27FC236}">
                <a16:creationId xmlns:a16="http://schemas.microsoft.com/office/drawing/2014/main" id="{D26D6A6E-638A-C0EA-1BC8-ADB6D4B73619}"/>
              </a:ext>
            </a:extLst>
          </p:cNvPr>
          <p:cNvSpPr txBox="1"/>
          <p:nvPr/>
        </p:nvSpPr>
        <p:spPr>
          <a:xfrm>
            <a:off x="6584370" y="3331830"/>
            <a:ext cx="2602757" cy="307777"/>
          </a:xfrm>
          <a:prstGeom prst="rect">
            <a:avLst/>
          </a:prstGeom>
          <a:noFill/>
        </p:spPr>
        <p:txBody>
          <a:bodyPr wrap="square">
            <a:spAutoFit/>
          </a:bodyPr>
          <a:lstStyle/>
          <a:p>
            <a:pPr algn="ctr"/>
            <a:r>
              <a:rPr kumimoji="0" lang="en-US" sz="1400" b="1" i="0" u="none" strike="noStrike" kern="0" cap="none" spc="0" normalizeH="0" baseline="0" noProof="0" dirty="0">
                <a:ln>
                  <a:noFill/>
                </a:ln>
                <a:solidFill>
                  <a:srgbClr val="8B0000"/>
                </a:solidFill>
                <a:effectLst/>
                <a:uLnTx/>
                <a:uFillTx/>
                <a:latin typeface="Arial"/>
                <a:cs typeface="Arial"/>
                <a:sym typeface="Arial"/>
              </a:rPr>
              <a:t>POTENCIALMENTE LETAL</a:t>
            </a:r>
            <a:endParaRPr lang="en-US" b="1" dirty="0">
              <a:solidFill>
                <a:srgbClr val="8B0000"/>
              </a:solidFill>
            </a:endParaRPr>
          </a:p>
        </p:txBody>
      </p:sp>
      <p:grpSp>
        <p:nvGrpSpPr>
          <p:cNvPr id="39" name="Group 38">
            <a:extLst>
              <a:ext uri="{FF2B5EF4-FFF2-40B4-BE49-F238E27FC236}">
                <a16:creationId xmlns:a16="http://schemas.microsoft.com/office/drawing/2014/main" id="{D0A2F0A5-85F2-4C8B-6EA6-8B76FA7003B3}"/>
              </a:ext>
            </a:extLst>
          </p:cNvPr>
          <p:cNvGrpSpPr/>
          <p:nvPr/>
        </p:nvGrpSpPr>
        <p:grpSpPr>
          <a:xfrm>
            <a:off x="6129257" y="3140259"/>
            <a:ext cx="3361082" cy="337518"/>
            <a:chOff x="6034438" y="4030003"/>
            <a:chExt cx="2976056" cy="239674"/>
          </a:xfrm>
        </p:grpSpPr>
        <p:sp>
          <p:nvSpPr>
            <p:cNvPr id="36" name="Freeform 35">
              <a:extLst>
                <a:ext uri="{FF2B5EF4-FFF2-40B4-BE49-F238E27FC236}">
                  <a16:creationId xmlns:a16="http://schemas.microsoft.com/office/drawing/2014/main" id="{5E40F819-6888-1194-1EC8-F7436E0117D6}"/>
                </a:ext>
              </a:extLst>
            </p:cNvPr>
            <p:cNvSpPr/>
            <p:nvPr/>
          </p:nvSpPr>
          <p:spPr>
            <a:xfrm>
              <a:off x="6034438" y="4038029"/>
              <a:ext cx="454586" cy="231648"/>
            </a:xfrm>
            <a:custGeom>
              <a:avLst/>
              <a:gdLst>
                <a:gd name="connsiteX0" fmla="*/ 0 w 1060704"/>
                <a:gd name="connsiteY0" fmla="*/ 0 h 231648"/>
                <a:gd name="connsiteX1" fmla="*/ 0 w 1060704"/>
                <a:gd name="connsiteY1" fmla="*/ 231648 h 231648"/>
                <a:gd name="connsiteX2" fmla="*/ 1060704 w 1060704"/>
                <a:gd name="connsiteY2" fmla="*/ 231648 h 231648"/>
                <a:gd name="connsiteX3" fmla="*/ 1060704 w 1060704"/>
                <a:gd name="connsiteY3" fmla="*/ 219456 h 231648"/>
              </a:gdLst>
              <a:ahLst/>
              <a:cxnLst>
                <a:cxn ang="0">
                  <a:pos x="connsiteX0" y="connsiteY0"/>
                </a:cxn>
                <a:cxn ang="0">
                  <a:pos x="connsiteX1" y="connsiteY1"/>
                </a:cxn>
                <a:cxn ang="0">
                  <a:pos x="connsiteX2" y="connsiteY2"/>
                </a:cxn>
                <a:cxn ang="0">
                  <a:pos x="connsiteX3" y="connsiteY3"/>
                </a:cxn>
              </a:cxnLst>
              <a:rect l="l" t="t" r="r" b="b"/>
              <a:pathLst>
                <a:path w="1060704" h="231648">
                  <a:moveTo>
                    <a:pt x="0" y="0"/>
                  </a:moveTo>
                  <a:lnTo>
                    <a:pt x="0" y="231648"/>
                  </a:lnTo>
                  <a:lnTo>
                    <a:pt x="1060704" y="231648"/>
                  </a:lnTo>
                  <a:lnTo>
                    <a:pt x="1060704" y="219456"/>
                  </a:lnTo>
                </a:path>
              </a:pathLst>
            </a:custGeom>
            <a:noFill/>
            <a:ln>
              <a:solidFill>
                <a:srgbClr val="8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DCF20CB7-6A42-47C6-C745-DDFCF8E04931}"/>
                </a:ext>
              </a:extLst>
            </p:cNvPr>
            <p:cNvSpPr/>
            <p:nvPr/>
          </p:nvSpPr>
          <p:spPr>
            <a:xfrm flipH="1">
              <a:off x="8742016" y="4030003"/>
              <a:ext cx="268478" cy="231648"/>
            </a:xfrm>
            <a:custGeom>
              <a:avLst/>
              <a:gdLst>
                <a:gd name="connsiteX0" fmla="*/ 0 w 1060704"/>
                <a:gd name="connsiteY0" fmla="*/ 0 h 231648"/>
                <a:gd name="connsiteX1" fmla="*/ 0 w 1060704"/>
                <a:gd name="connsiteY1" fmla="*/ 231648 h 231648"/>
                <a:gd name="connsiteX2" fmla="*/ 1060704 w 1060704"/>
                <a:gd name="connsiteY2" fmla="*/ 231648 h 231648"/>
                <a:gd name="connsiteX3" fmla="*/ 1060704 w 1060704"/>
                <a:gd name="connsiteY3" fmla="*/ 219456 h 231648"/>
              </a:gdLst>
              <a:ahLst/>
              <a:cxnLst>
                <a:cxn ang="0">
                  <a:pos x="connsiteX0" y="connsiteY0"/>
                </a:cxn>
                <a:cxn ang="0">
                  <a:pos x="connsiteX1" y="connsiteY1"/>
                </a:cxn>
                <a:cxn ang="0">
                  <a:pos x="connsiteX2" y="connsiteY2"/>
                </a:cxn>
                <a:cxn ang="0">
                  <a:pos x="connsiteX3" y="connsiteY3"/>
                </a:cxn>
              </a:cxnLst>
              <a:rect l="l" t="t" r="r" b="b"/>
              <a:pathLst>
                <a:path w="1060704" h="231648">
                  <a:moveTo>
                    <a:pt x="0" y="0"/>
                  </a:moveTo>
                  <a:lnTo>
                    <a:pt x="0" y="231648"/>
                  </a:lnTo>
                  <a:lnTo>
                    <a:pt x="1060704" y="231648"/>
                  </a:lnTo>
                  <a:lnTo>
                    <a:pt x="1060704" y="219456"/>
                  </a:lnTo>
                </a:path>
              </a:pathLst>
            </a:custGeom>
            <a:noFill/>
            <a:ln>
              <a:solidFill>
                <a:srgbClr val="8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A4EE82BE-0BDB-437B-AD77-726BA18784E7}"/>
              </a:ext>
            </a:extLst>
          </p:cNvPr>
          <p:cNvPicPr>
            <a:picLocks noChangeAspect="1"/>
          </p:cNvPicPr>
          <p:nvPr/>
        </p:nvPicPr>
        <p:blipFill>
          <a:blip r:embed="rId3">
            <a:duotone>
              <a:prstClr val="black"/>
              <a:schemeClr val="tx2">
                <a:tint val="45000"/>
                <a:satMod val="400000"/>
              </a:schemeClr>
            </a:duotone>
          </a:blip>
          <a:stretch>
            <a:fillRect/>
          </a:stretch>
        </p:blipFill>
        <p:spPr>
          <a:xfrm rot="10800000">
            <a:off x="4705413" y="2467248"/>
            <a:ext cx="513398" cy="513397"/>
          </a:xfrm>
          <a:prstGeom prst="rect">
            <a:avLst/>
          </a:prstGeom>
          <a:effectLst/>
        </p:spPr>
      </p:pic>
      <p:pic>
        <p:nvPicPr>
          <p:cNvPr id="30" name="Picture 29">
            <a:extLst>
              <a:ext uri="{FF2B5EF4-FFF2-40B4-BE49-F238E27FC236}">
                <a16:creationId xmlns:a16="http://schemas.microsoft.com/office/drawing/2014/main" id="{B0F36F4D-0FAD-4DD3-8493-399585CFE741}"/>
              </a:ext>
            </a:extLst>
          </p:cNvPr>
          <p:cNvPicPr>
            <a:picLocks noChangeAspect="1"/>
          </p:cNvPicPr>
          <p:nvPr/>
        </p:nvPicPr>
        <p:blipFill>
          <a:blip r:embed="rId3">
            <a:duotone>
              <a:prstClr val="black"/>
              <a:schemeClr val="tx2">
                <a:tint val="45000"/>
                <a:satMod val="400000"/>
              </a:schemeClr>
            </a:duotone>
          </a:blip>
          <a:stretch>
            <a:fillRect/>
          </a:stretch>
        </p:blipFill>
        <p:spPr>
          <a:xfrm rot="10800000">
            <a:off x="5417334" y="2473677"/>
            <a:ext cx="513398" cy="513397"/>
          </a:xfrm>
          <a:prstGeom prst="rect">
            <a:avLst/>
          </a:prstGeom>
          <a:effectLst/>
        </p:spPr>
      </p:pic>
    </p:spTree>
    <p:extLst>
      <p:ext uri="{BB962C8B-B14F-4D97-AF65-F5344CB8AC3E}">
        <p14:creationId xmlns:p14="http://schemas.microsoft.com/office/powerpoint/2010/main" val="466192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object 3">
            <a:extLst>
              <a:ext uri="{FF2B5EF4-FFF2-40B4-BE49-F238E27FC236}">
                <a16:creationId xmlns:a16="http://schemas.microsoft.com/office/drawing/2014/main" id="{F6583825-B7EF-4E8E-BC59-3A53147CCFAE}"/>
              </a:ext>
            </a:extLst>
          </p:cNvPr>
          <p:cNvGrpSpPr/>
          <p:nvPr/>
        </p:nvGrpSpPr>
        <p:grpSpPr>
          <a:xfrm>
            <a:off x="4588824" y="-149350"/>
            <a:ext cx="6778751" cy="6199631"/>
            <a:chOff x="4532376" y="560831"/>
            <a:chExt cx="6778751" cy="6199631"/>
          </a:xfrm>
        </p:grpSpPr>
        <p:sp>
          <p:nvSpPr>
            <p:cNvPr id="30" name="object 4">
              <a:extLst>
                <a:ext uri="{FF2B5EF4-FFF2-40B4-BE49-F238E27FC236}">
                  <a16:creationId xmlns:a16="http://schemas.microsoft.com/office/drawing/2014/main" id="{31508B87-26E6-44B7-99CB-BDA6B9DF7234}"/>
                </a:ext>
              </a:extLst>
            </p:cNvPr>
            <p:cNvSpPr/>
            <p:nvPr/>
          </p:nvSpPr>
          <p:spPr>
            <a:xfrm>
              <a:off x="9101328" y="560831"/>
              <a:ext cx="1248410" cy="78105"/>
            </a:xfrm>
            <a:custGeom>
              <a:avLst/>
              <a:gdLst/>
              <a:ahLst/>
              <a:cxnLst/>
              <a:rect l="l" t="t" r="r" b="b"/>
              <a:pathLst>
                <a:path w="1248409" h="78104">
                  <a:moveTo>
                    <a:pt x="97523" y="0"/>
                  </a:moveTo>
                  <a:lnTo>
                    <a:pt x="0" y="0"/>
                  </a:lnTo>
                  <a:lnTo>
                    <a:pt x="0" y="77724"/>
                  </a:lnTo>
                  <a:lnTo>
                    <a:pt x="97523" y="77724"/>
                  </a:lnTo>
                  <a:lnTo>
                    <a:pt x="97523" y="0"/>
                  </a:lnTo>
                  <a:close/>
                </a:path>
                <a:path w="1248409" h="78104">
                  <a:moveTo>
                    <a:pt x="201155" y="0"/>
                  </a:moveTo>
                  <a:lnTo>
                    <a:pt x="103632" y="0"/>
                  </a:lnTo>
                  <a:lnTo>
                    <a:pt x="103632" y="77724"/>
                  </a:lnTo>
                  <a:lnTo>
                    <a:pt x="201155" y="77724"/>
                  </a:lnTo>
                  <a:lnTo>
                    <a:pt x="201155" y="0"/>
                  </a:lnTo>
                  <a:close/>
                </a:path>
                <a:path w="1248409" h="78104">
                  <a:moveTo>
                    <a:pt x="306324" y="0"/>
                  </a:moveTo>
                  <a:lnTo>
                    <a:pt x="208788" y="0"/>
                  </a:lnTo>
                  <a:lnTo>
                    <a:pt x="208788" y="77724"/>
                  </a:lnTo>
                  <a:lnTo>
                    <a:pt x="306324" y="77724"/>
                  </a:lnTo>
                  <a:lnTo>
                    <a:pt x="306324" y="0"/>
                  </a:lnTo>
                  <a:close/>
                </a:path>
                <a:path w="1248409" h="78104">
                  <a:moveTo>
                    <a:pt x="411480" y="0"/>
                  </a:moveTo>
                  <a:lnTo>
                    <a:pt x="313944" y="0"/>
                  </a:lnTo>
                  <a:lnTo>
                    <a:pt x="313944" y="77724"/>
                  </a:lnTo>
                  <a:lnTo>
                    <a:pt x="411480" y="77724"/>
                  </a:lnTo>
                  <a:lnTo>
                    <a:pt x="411480" y="0"/>
                  </a:lnTo>
                  <a:close/>
                </a:path>
                <a:path w="1248409" h="78104">
                  <a:moveTo>
                    <a:pt x="515099" y="0"/>
                  </a:moveTo>
                  <a:lnTo>
                    <a:pt x="417576" y="0"/>
                  </a:lnTo>
                  <a:lnTo>
                    <a:pt x="417576" y="77724"/>
                  </a:lnTo>
                  <a:lnTo>
                    <a:pt x="515099" y="77724"/>
                  </a:lnTo>
                  <a:lnTo>
                    <a:pt x="515099" y="0"/>
                  </a:lnTo>
                  <a:close/>
                </a:path>
                <a:path w="1248409" h="78104">
                  <a:moveTo>
                    <a:pt x="620255" y="0"/>
                  </a:moveTo>
                  <a:lnTo>
                    <a:pt x="522732" y="0"/>
                  </a:lnTo>
                  <a:lnTo>
                    <a:pt x="522732" y="77724"/>
                  </a:lnTo>
                  <a:lnTo>
                    <a:pt x="620255" y="77724"/>
                  </a:lnTo>
                  <a:lnTo>
                    <a:pt x="620255" y="0"/>
                  </a:lnTo>
                  <a:close/>
                </a:path>
                <a:path w="1248409" h="78104">
                  <a:moveTo>
                    <a:pt x="725424" y="0"/>
                  </a:moveTo>
                  <a:lnTo>
                    <a:pt x="627888" y="0"/>
                  </a:lnTo>
                  <a:lnTo>
                    <a:pt x="627888" y="77724"/>
                  </a:lnTo>
                  <a:lnTo>
                    <a:pt x="725424" y="77724"/>
                  </a:lnTo>
                  <a:lnTo>
                    <a:pt x="725424" y="0"/>
                  </a:lnTo>
                  <a:close/>
                </a:path>
                <a:path w="1248409" h="78104">
                  <a:moveTo>
                    <a:pt x="829056" y="0"/>
                  </a:moveTo>
                  <a:lnTo>
                    <a:pt x="731520" y="0"/>
                  </a:lnTo>
                  <a:lnTo>
                    <a:pt x="731520" y="77724"/>
                  </a:lnTo>
                  <a:lnTo>
                    <a:pt x="829056" y="77724"/>
                  </a:lnTo>
                  <a:lnTo>
                    <a:pt x="829056" y="0"/>
                  </a:lnTo>
                  <a:close/>
                </a:path>
                <a:path w="1248409" h="78104">
                  <a:moveTo>
                    <a:pt x="934199" y="0"/>
                  </a:moveTo>
                  <a:lnTo>
                    <a:pt x="836676" y="0"/>
                  </a:lnTo>
                  <a:lnTo>
                    <a:pt x="836676" y="77724"/>
                  </a:lnTo>
                  <a:lnTo>
                    <a:pt x="934199" y="77724"/>
                  </a:lnTo>
                  <a:lnTo>
                    <a:pt x="934199" y="0"/>
                  </a:lnTo>
                  <a:close/>
                </a:path>
                <a:path w="1248409" h="78104">
                  <a:moveTo>
                    <a:pt x="1039355" y="0"/>
                  </a:moveTo>
                  <a:lnTo>
                    <a:pt x="941832" y="0"/>
                  </a:lnTo>
                  <a:lnTo>
                    <a:pt x="941832" y="77724"/>
                  </a:lnTo>
                  <a:lnTo>
                    <a:pt x="1039355" y="77724"/>
                  </a:lnTo>
                  <a:lnTo>
                    <a:pt x="1039355" y="0"/>
                  </a:lnTo>
                  <a:close/>
                </a:path>
                <a:path w="1248409" h="78104">
                  <a:moveTo>
                    <a:pt x="1143000" y="0"/>
                  </a:moveTo>
                  <a:lnTo>
                    <a:pt x="1045464" y="0"/>
                  </a:lnTo>
                  <a:lnTo>
                    <a:pt x="1045464" y="77724"/>
                  </a:lnTo>
                  <a:lnTo>
                    <a:pt x="1143000" y="77724"/>
                  </a:lnTo>
                  <a:lnTo>
                    <a:pt x="1143000" y="0"/>
                  </a:lnTo>
                  <a:close/>
                </a:path>
                <a:path w="1248409" h="78104">
                  <a:moveTo>
                    <a:pt x="1248156" y="0"/>
                  </a:moveTo>
                  <a:lnTo>
                    <a:pt x="1150620" y="0"/>
                  </a:lnTo>
                  <a:lnTo>
                    <a:pt x="1150620" y="77724"/>
                  </a:lnTo>
                  <a:lnTo>
                    <a:pt x="1248156" y="77724"/>
                  </a:lnTo>
                  <a:lnTo>
                    <a:pt x="1248156" y="0"/>
                  </a:lnTo>
                  <a:close/>
                </a:path>
              </a:pathLst>
            </a:custGeom>
            <a:solidFill>
              <a:srgbClr val="F0F1F6">
                <a:alpha val="14509"/>
              </a:srgbClr>
            </a:solidFill>
          </p:spPr>
          <p:txBody>
            <a:bodyPr wrap="square" lIns="0" tIns="0" rIns="0" bIns="0" rtlCol="0"/>
            <a:lstStyle/>
            <a:p>
              <a:endParaRPr/>
            </a:p>
          </p:txBody>
        </p:sp>
        <p:pic>
          <p:nvPicPr>
            <p:cNvPr id="36" name="object 9">
              <a:extLst>
                <a:ext uri="{FF2B5EF4-FFF2-40B4-BE49-F238E27FC236}">
                  <a16:creationId xmlns:a16="http://schemas.microsoft.com/office/drawing/2014/main" id="{C85E2E55-E296-465B-A8D6-1E3A37FF4CD1}"/>
                </a:ext>
              </a:extLst>
            </p:cNvPr>
            <p:cNvPicPr/>
            <p:nvPr/>
          </p:nvPicPr>
          <p:blipFill>
            <a:blip r:embed="rId3" cstate="print"/>
            <a:stretch>
              <a:fillRect/>
            </a:stretch>
          </p:blipFill>
          <p:spPr>
            <a:xfrm>
              <a:off x="4532376" y="1167383"/>
              <a:ext cx="6778751" cy="5593079"/>
            </a:xfrm>
            <a:prstGeom prst="rect">
              <a:avLst/>
            </a:prstGeom>
          </p:spPr>
        </p:pic>
        <p:pic>
          <p:nvPicPr>
            <p:cNvPr id="37" name="object 10">
              <a:extLst>
                <a:ext uri="{FF2B5EF4-FFF2-40B4-BE49-F238E27FC236}">
                  <a16:creationId xmlns:a16="http://schemas.microsoft.com/office/drawing/2014/main" id="{165D20B2-7A48-4B46-BA8E-2C7CBA7C3179}"/>
                </a:ext>
              </a:extLst>
            </p:cNvPr>
            <p:cNvPicPr/>
            <p:nvPr/>
          </p:nvPicPr>
          <p:blipFill>
            <a:blip r:embed="rId4" cstate="screen">
              <a:extLst>
                <a:ext uri="{28A0092B-C50C-407E-A947-70E740481C1C}">
                  <a14:useLocalDpi xmlns:a14="http://schemas.microsoft.com/office/drawing/2010/main"/>
                </a:ext>
              </a:extLst>
            </a:blip>
            <a:stretch>
              <a:fillRect/>
            </a:stretch>
          </p:blipFill>
          <p:spPr>
            <a:xfrm>
              <a:off x="4558284" y="1193292"/>
              <a:ext cx="6672071" cy="5486399"/>
            </a:xfrm>
            <a:prstGeom prst="rect">
              <a:avLst/>
            </a:prstGeom>
          </p:spPr>
        </p:pic>
        <p:pic>
          <p:nvPicPr>
            <p:cNvPr id="38" name="object 11">
              <a:extLst>
                <a:ext uri="{FF2B5EF4-FFF2-40B4-BE49-F238E27FC236}">
                  <a16:creationId xmlns:a16="http://schemas.microsoft.com/office/drawing/2014/main" id="{E9C7CE16-6C65-4422-A31C-8EA6C368A3DD}"/>
                </a:ext>
              </a:extLst>
            </p:cNvPr>
            <p:cNvPicPr/>
            <p:nvPr/>
          </p:nvPicPr>
          <p:blipFill>
            <a:blip r:embed="rId5" cstate="print"/>
            <a:stretch>
              <a:fillRect/>
            </a:stretch>
          </p:blipFill>
          <p:spPr>
            <a:xfrm>
              <a:off x="5472684" y="1813559"/>
              <a:ext cx="5344667" cy="4011167"/>
            </a:xfrm>
            <a:prstGeom prst="rect">
              <a:avLst/>
            </a:prstGeom>
          </p:spPr>
        </p:pic>
        <p:pic>
          <p:nvPicPr>
            <p:cNvPr id="39" name="object 12">
              <a:extLst>
                <a:ext uri="{FF2B5EF4-FFF2-40B4-BE49-F238E27FC236}">
                  <a16:creationId xmlns:a16="http://schemas.microsoft.com/office/drawing/2014/main" id="{B7023459-9379-4132-9667-AE1CCEE3C0BA}"/>
                </a:ext>
              </a:extLst>
            </p:cNvPr>
            <p:cNvPicPr/>
            <p:nvPr/>
          </p:nvPicPr>
          <p:blipFill>
            <a:blip r:embed="rId6" cstate="screen">
              <a:extLst>
                <a:ext uri="{28A0092B-C50C-407E-A947-70E740481C1C}">
                  <a14:useLocalDpi xmlns:a14="http://schemas.microsoft.com/office/drawing/2010/main"/>
                </a:ext>
              </a:extLst>
            </a:blip>
            <a:stretch>
              <a:fillRect/>
            </a:stretch>
          </p:blipFill>
          <p:spPr>
            <a:xfrm>
              <a:off x="5499690" y="1839723"/>
              <a:ext cx="5236885" cy="3892613"/>
            </a:xfrm>
            <a:prstGeom prst="rect">
              <a:avLst/>
            </a:prstGeom>
          </p:spPr>
        </p:pic>
        <p:pic>
          <p:nvPicPr>
            <p:cNvPr id="40" name="object 13">
              <a:extLst>
                <a:ext uri="{FF2B5EF4-FFF2-40B4-BE49-F238E27FC236}">
                  <a16:creationId xmlns:a16="http://schemas.microsoft.com/office/drawing/2014/main" id="{462C6AF4-CFF7-4AD8-B553-30A95233D401}"/>
                </a:ext>
              </a:extLst>
            </p:cNvPr>
            <p:cNvPicPr/>
            <p:nvPr/>
          </p:nvPicPr>
          <p:blipFill>
            <a:blip r:embed="rId7" cstate="print"/>
            <a:stretch>
              <a:fillRect/>
            </a:stretch>
          </p:blipFill>
          <p:spPr>
            <a:xfrm>
              <a:off x="5404104" y="1795272"/>
              <a:ext cx="5414771" cy="3218687"/>
            </a:xfrm>
            <a:prstGeom prst="rect">
              <a:avLst/>
            </a:prstGeom>
          </p:spPr>
        </p:pic>
        <p:pic>
          <p:nvPicPr>
            <p:cNvPr id="41" name="object 14">
              <a:extLst>
                <a:ext uri="{FF2B5EF4-FFF2-40B4-BE49-F238E27FC236}">
                  <a16:creationId xmlns:a16="http://schemas.microsoft.com/office/drawing/2014/main" id="{AB8C2DE3-2730-4016-A309-9092CB2D5B1B}"/>
                </a:ext>
              </a:extLst>
            </p:cNvPr>
            <p:cNvPicPr/>
            <p:nvPr/>
          </p:nvPicPr>
          <p:blipFill>
            <a:blip r:embed="rId8" cstate="screen">
              <a:extLst>
                <a:ext uri="{28A0092B-C50C-407E-A947-70E740481C1C}">
                  <a14:useLocalDpi xmlns:a14="http://schemas.microsoft.com/office/drawing/2010/main"/>
                </a:ext>
              </a:extLst>
            </a:blip>
            <a:stretch>
              <a:fillRect/>
            </a:stretch>
          </p:blipFill>
          <p:spPr>
            <a:xfrm>
              <a:off x="5449047" y="1839663"/>
              <a:ext cx="5288925" cy="3117908"/>
            </a:xfrm>
            <a:prstGeom prst="rect">
              <a:avLst/>
            </a:prstGeom>
          </p:spPr>
        </p:pic>
        <p:pic>
          <p:nvPicPr>
            <p:cNvPr id="42" name="object 15">
              <a:extLst>
                <a:ext uri="{FF2B5EF4-FFF2-40B4-BE49-F238E27FC236}">
                  <a16:creationId xmlns:a16="http://schemas.microsoft.com/office/drawing/2014/main" id="{226EE38B-A773-48E7-8402-597EE8EE8BEB}"/>
                </a:ext>
              </a:extLst>
            </p:cNvPr>
            <p:cNvPicPr/>
            <p:nvPr/>
          </p:nvPicPr>
          <p:blipFill>
            <a:blip r:embed="rId9" cstate="screen">
              <a:extLst>
                <a:ext uri="{28A0092B-C50C-407E-A947-70E740481C1C}">
                  <a14:useLocalDpi xmlns:a14="http://schemas.microsoft.com/office/drawing/2010/main"/>
                </a:ext>
              </a:extLst>
            </a:blip>
            <a:stretch>
              <a:fillRect/>
            </a:stretch>
          </p:blipFill>
          <p:spPr>
            <a:xfrm>
              <a:off x="6931152" y="5594604"/>
              <a:ext cx="131063" cy="132587"/>
            </a:xfrm>
            <a:prstGeom prst="rect">
              <a:avLst/>
            </a:prstGeom>
          </p:spPr>
        </p:pic>
        <p:pic>
          <p:nvPicPr>
            <p:cNvPr id="43" name="object 16">
              <a:extLst>
                <a:ext uri="{FF2B5EF4-FFF2-40B4-BE49-F238E27FC236}">
                  <a16:creationId xmlns:a16="http://schemas.microsoft.com/office/drawing/2014/main" id="{7F120751-6AB8-41CD-84DC-EC8FB0A3A71C}"/>
                </a:ext>
              </a:extLst>
            </p:cNvPr>
            <p:cNvPicPr/>
            <p:nvPr/>
          </p:nvPicPr>
          <p:blipFill>
            <a:blip r:embed="rId10" cstate="print"/>
            <a:stretch>
              <a:fillRect/>
            </a:stretch>
          </p:blipFill>
          <p:spPr>
            <a:xfrm>
              <a:off x="6815328" y="2619755"/>
              <a:ext cx="216407" cy="216407"/>
            </a:xfrm>
            <a:prstGeom prst="rect">
              <a:avLst/>
            </a:prstGeom>
          </p:spPr>
        </p:pic>
        <p:pic>
          <p:nvPicPr>
            <p:cNvPr id="44" name="object 17">
              <a:extLst>
                <a:ext uri="{FF2B5EF4-FFF2-40B4-BE49-F238E27FC236}">
                  <a16:creationId xmlns:a16="http://schemas.microsoft.com/office/drawing/2014/main" id="{275C07F6-78A2-40D5-A299-5140B14F5677}"/>
                </a:ext>
              </a:extLst>
            </p:cNvPr>
            <p:cNvPicPr/>
            <p:nvPr/>
          </p:nvPicPr>
          <p:blipFill>
            <a:blip r:embed="rId11" cstate="screen">
              <a:extLst>
                <a:ext uri="{28A0092B-C50C-407E-A947-70E740481C1C}">
                  <a14:useLocalDpi xmlns:a14="http://schemas.microsoft.com/office/drawing/2010/main"/>
                </a:ext>
              </a:extLst>
            </a:blip>
            <a:stretch>
              <a:fillRect/>
            </a:stretch>
          </p:blipFill>
          <p:spPr>
            <a:xfrm>
              <a:off x="6841235" y="2645663"/>
              <a:ext cx="109727" cy="109727"/>
            </a:xfrm>
            <a:prstGeom prst="rect">
              <a:avLst/>
            </a:prstGeom>
          </p:spPr>
        </p:pic>
        <p:pic>
          <p:nvPicPr>
            <p:cNvPr id="45" name="object 18">
              <a:extLst>
                <a:ext uri="{FF2B5EF4-FFF2-40B4-BE49-F238E27FC236}">
                  <a16:creationId xmlns:a16="http://schemas.microsoft.com/office/drawing/2014/main" id="{428243D9-2500-4D5D-8830-335D45934858}"/>
                </a:ext>
              </a:extLst>
            </p:cNvPr>
            <p:cNvPicPr/>
            <p:nvPr/>
          </p:nvPicPr>
          <p:blipFill>
            <a:blip r:embed="rId10" cstate="print"/>
            <a:stretch>
              <a:fillRect/>
            </a:stretch>
          </p:blipFill>
          <p:spPr>
            <a:xfrm>
              <a:off x="5391911" y="3137916"/>
              <a:ext cx="216407" cy="216407"/>
            </a:xfrm>
            <a:prstGeom prst="rect">
              <a:avLst/>
            </a:prstGeom>
          </p:spPr>
        </p:pic>
        <p:pic>
          <p:nvPicPr>
            <p:cNvPr id="46" name="object 19">
              <a:extLst>
                <a:ext uri="{FF2B5EF4-FFF2-40B4-BE49-F238E27FC236}">
                  <a16:creationId xmlns:a16="http://schemas.microsoft.com/office/drawing/2014/main" id="{F6FF50B1-DE43-42F9-BA01-4E3AB04C27D3}"/>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417819" y="3163823"/>
              <a:ext cx="109727" cy="109727"/>
            </a:xfrm>
            <a:prstGeom prst="rect">
              <a:avLst/>
            </a:prstGeom>
          </p:spPr>
        </p:pic>
        <p:pic>
          <p:nvPicPr>
            <p:cNvPr id="47" name="object 20">
              <a:extLst>
                <a:ext uri="{FF2B5EF4-FFF2-40B4-BE49-F238E27FC236}">
                  <a16:creationId xmlns:a16="http://schemas.microsoft.com/office/drawing/2014/main" id="{CB7E0282-4C41-486A-B7CC-6BE0F19B2775}"/>
                </a:ext>
              </a:extLst>
            </p:cNvPr>
            <p:cNvPicPr/>
            <p:nvPr/>
          </p:nvPicPr>
          <p:blipFill>
            <a:blip r:embed="rId10" cstate="print"/>
            <a:stretch>
              <a:fillRect/>
            </a:stretch>
          </p:blipFill>
          <p:spPr>
            <a:xfrm>
              <a:off x="5530596" y="2238755"/>
              <a:ext cx="216407" cy="216407"/>
            </a:xfrm>
            <a:prstGeom prst="rect">
              <a:avLst/>
            </a:prstGeom>
          </p:spPr>
        </p:pic>
        <p:pic>
          <p:nvPicPr>
            <p:cNvPr id="48" name="object 21">
              <a:extLst>
                <a:ext uri="{FF2B5EF4-FFF2-40B4-BE49-F238E27FC236}">
                  <a16:creationId xmlns:a16="http://schemas.microsoft.com/office/drawing/2014/main" id="{412E27A7-CA1F-4EDE-85C7-DDA44BA44217}"/>
                </a:ext>
              </a:extLst>
            </p:cNvPr>
            <p:cNvPicPr/>
            <p:nvPr/>
          </p:nvPicPr>
          <p:blipFill>
            <a:blip r:embed="rId13" cstate="screen">
              <a:extLst>
                <a:ext uri="{28A0092B-C50C-407E-A947-70E740481C1C}">
                  <a14:useLocalDpi xmlns:a14="http://schemas.microsoft.com/office/drawing/2010/main"/>
                </a:ext>
              </a:extLst>
            </a:blip>
            <a:stretch>
              <a:fillRect/>
            </a:stretch>
          </p:blipFill>
          <p:spPr>
            <a:xfrm>
              <a:off x="5556504" y="2264663"/>
              <a:ext cx="109727" cy="109727"/>
            </a:xfrm>
            <a:prstGeom prst="rect">
              <a:avLst/>
            </a:prstGeom>
          </p:spPr>
        </p:pic>
        <p:pic>
          <p:nvPicPr>
            <p:cNvPr id="49" name="object 22">
              <a:extLst>
                <a:ext uri="{FF2B5EF4-FFF2-40B4-BE49-F238E27FC236}">
                  <a16:creationId xmlns:a16="http://schemas.microsoft.com/office/drawing/2014/main" id="{75EFBED5-D830-47B9-835A-3117C82C998B}"/>
                </a:ext>
              </a:extLst>
            </p:cNvPr>
            <p:cNvPicPr/>
            <p:nvPr/>
          </p:nvPicPr>
          <p:blipFill>
            <a:blip r:embed="rId10" cstate="print"/>
            <a:stretch>
              <a:fillRect/>
            </a:stretch>
          </p:blipFill>
          <p:spPr>
            <a:xfrm>
              <a:off x="5725667" y="1778508"/>
              <a:ext cx="216407" cy="216407"/>
            </a:xfrm>
            <a:prstGeom prst="rect">
              <a:avLst/>
            </a:prstGeom>
          </p:spPr>
        </p:pic>
        <p:pic>
          <p:nvPicPr>
            <p:cNvPr id="50" name="object 23">
              <a:extLst>
                <a:ext uri="{FF2B5EF4-FFF2-40B4-BE49-F238E27FC236}">
                  <a16:creationId xmlns:a16="http://schemas.microsoft.com/office/drawing/2014/main" id="{8BB2A1C7-EBA4-4677-9D45-AC74E05C35DD}"/>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751575" y="1804414"/>
              <a:ext cx="109727" cy="109727"/>
            </a:xfrm>
            <a:prstGeom prst="rect">
              <a:avLst/>
            </a:prstGeom>
          </p:spPr>
        </p:pic>
        <p:pic>
          <p:nvPicPr>
            <p:cNvPr id="51" name="object 24">
              <a:extLst>
                <a:ext uri="{FF2B5EF4-FFF2-40B4-BE49-F238E27FC236}">
                  <a16:creationId xmlns:a16="http://schemas.microsoft.com/office/drawing/2014/main" id="{CA7473E8-7DDA-43D8-8B75-27AD1FD24A00}"/>
                </a:ext>
              </a:extLst>
            </p:cNvPr>
            <p:cNvPicPr/>
            <p:nvPr/>
          </p:nvPicPr>
          <p:blipFill>
            <a:blip r:embed="rId10" cstate="print"/>
            <a:stretch>
              <a:fillRect/>
            </a:stretch>
          </p:blipFill>
          <p:spPr>
            <a:xfrm>
              <a:off x="6284975" y="3596639"/>
              <a:ext cx="216407" cy="216407"/>
            </a:xfrm>
            <a:prstGeom prst="rect">
              <a:avLst/>
            </a:prstGeom>
          </p:spPr>
        </p:pic>
        <p:pic>
          <p:nvPicPr>
            <p:cNvPr id="52" name="object 25">
              <a:extLst>
                <a:ext uri="{FF2B5EF4-FFF2-40B4-BE49-F238E27FC236}">
                  <a16:creationId xmlns:a16="http://schemas.microsoft.com/office/drawing/2014/main" id="{1A4CC018-51E3-4B8C-BF9A-6192501DD43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6310884" y="3622548"/>
              <a:ext cx="109727" cy="109728"/>
            </a:xfrm>
            <a:prstGeom prst="rect">
              <a:avLst/>
            </a:prstGeom>
          </p:spPr>
        </p:pic>
        <p:pic>
          <p:nvPicPr>
            <p:cNvPr id="53" name="object 26">
              <a:extLst>
                <a:ext uri="{FF2B5EF4-FFF2-40B4-BE49-F238E27FC236}">
                  <a16:creationId xmlns:a16="http://schemas.microsoft.com/office/drawing/2014/main" id="{53DFDF42-3752-4BBB-A4BA-F90E06E89658}"/>
                </a:ext>
              </a:extLst>
            </p:cNvPr>
            <p:cNvPicPr/>
            <p:nvPr/>
          </p:nvPicPr>
          <p:blipFill>
            <a:blip r:embed="rId14" cstate="print"/>
            <a:stretch>
              <a:fillRect/>
            </a:stretch>
          </p:blipFill>
          <p:spPr>
            <a:xfrm>
              <a:off x="6946392" y="3209544"/>
              <a:ext cx="214883" cy="216407"/>
            </a:xfrm>
            <a:prstGeom prst="rect">
              <a:avLst/>
            </a:prstGeom>
          </p:spPr>
        </p:pic>
        <p:pic>
          <p:nvPicPr>
            <p:cNvPr id="54" name="object 27">
              <a:extLst>
                <a:ext uri="{FF2B5EF4-FFF2-40B4-BE49-F238E27FC236}">
                  <a16:creationId xmlns:a16="http://schemas.microsoft.com/office/drawing/2014/main" id="{F0E7FE2B-613C-47DA-BB0F-336F71D59DA2}"/>
                </a:ext>
              </a:extLst>
            </p:cNvPr>
            <p:cNvPicPr/>
            <p:nvPr/>
          </p:nvPicPr>
          <p:blipFill>
            <a:blip r:embed="rId15" cstate="screen">
              <a:extLst>
                <a:ext uri="{28A0092B-C50C-407E-A947-70E740481C1C}">
                  <a14:useLocalDpi xmlns:a14="http://schemas.microsoft.com/office/drawing/2010/main"/>
                </a:ext>
              </a:extLst>
            </a:blip>
            <a:stretch>
              <a:fillRect/>
            </a:stretch>
          </p:blipFill>
          <p:spPr>
            <a:xfrm>
              <a:off x="6972299" y="3235451"/>
              <a:ext cx="108203" cy="109727"/>
            </a:xfrm>
            <a:prstGeom prst="rect">
              <a:avLst/>
            </a:prstGeom>
          </p:spPr>
        </p:pic>
        <p:pic>
          <p:nvPicPr>
            <p:cNvPr id="55" name="object 28">
              <a:extLst>
                <a:ext uri="{FF2B5EF4-FFF2-40B4-BE49-F238E27FC236}">
                  <a16:creationId xmlns:a16="http://schemas.microsoft.com/office/drawing/2014/main" id="{E37D152F-658D-46B6-89B8-5C3B19994F74}"/>
                </a:ext>
              </a:extLst>
            </p:cNvPr>
            <p:cNvPicPr/>
            <p:nvPr/>
          </p:nvPicPr>
          <p:blipFill>
            <a:blip r:embed="rId16" cstate="print"/>
            <a:stretch>
              <a:fillRect/>
            </a:stretch>
          </p:blipFill>
          <p:spPr>
            <a:xfrm>
              <a:off x="6903720" y="3784104"/>
              <a:ext cx="216407" cy="217919"/>
            </a:xfrm>
            <a:prstGeom prst="rect">
              <a:avLst/>
            </a:prstGeom>
          </p:spPr>
        </p:pic>
        <p:pic>
          <p:nvPicPr>
            <p:cNvPr id="56" name="object 29">
              <a:extLst>
                <a:ext uri="{FF2B5EF4-FFF2-40B4-BE49-F238E27FC236}">
                  <a16:creationId xmlns:a16="http://schemas.microsoft.com/office/drawing/2014/main" id="{ACC809DF-CE32-434E-B593-E6DC4EE0B6D5}"/>
                </a:ext>
              </a:extLst>
            </p:cNvPr>
            <p:cNvPicPr/>
            <p:nvPr/>
          </p:nvPicPr>
          <p:blipFill>
            <a:blip r:embed="rId17" cstate="screen">
              <a:extLst>
                <a:ext uri="{28A0092B-C50C-407E-A947-70E740481C1C}">
                  <a14:useLocalDpi xmlns:a14="http://schemas.microsoft.com/office/drawing/2010/main"/>
                </a:ext>
              </a:extLst>
            </a:blip>
            <a:stretch>
              <a:fillRect/>
            </a:stretch>
          </p:blipFill>
          <p:spPr>
            <a:xfrm>
              <a:off x="6929628" y="3809999"/>
              <a:ext cx="109727" cy="111252"/>
            </a:xfrm>
            <a:prstGeom prst="rect">
              <a:avLst/>
            </a:prstGeom>
          </p:spPr>
        </p:pic>
        <p:pic>
          <p:nvPicPr>
            <p:cNvPr id="57" name="object 30">
              <a:extLst>
                <a:ext uri="{FF2B5EF4-FFF2-40B4-BE49-F238E27FC236}">
                  <a16:creationId xmlns:a16="http://schemas.microsoft.com/office/drawing/2014/main" id="{AFAAFC53-3286-4C05-AD94-A195DAE6A70C}"/>
                </a:ext>
              </a:extLst>
            </p:cNvPr>
            <p:cNvPicPr/>
            <p:nvPr/>
          </p:nvPicPr>
          <p:blipFill>
            <a:blip r:embed="rId10" cstate="print"/>
            <a:stretch>
              <a:fillRect/>
            </a:stretch>
          </p:blipFill>
          <p:spPr>
            <a:xfrm>
              <a:off x="7299959" y="4044695"/>
              <a:ext cx="216407" cy="216407"/>
            </a:xfrm>
            <a:prstGeom prst="rect">
              <a:avLst/>
            </a:prstGeom>
          </p:spPr>
        </p:pic>
        <p:pic>
          <p:nvPicPr>
            <p:cNvPr id="59" name="object 31">
              <a:extLst>
                <a:ext uri="{FF2B5EF4-FFF2-40B4-BE49-F238E27FC236}">
                  <a16:creationId xmlns:a16="http://schemas.microsoft.com/office/drawing/2014/main" id="{33DAAA59-BE8E-4E8B-9FC8-7ED377AFF79D}"/>
                </a:ext>
              </a:extLst>
            </p:cNvPr>
            <p:cNvPicPr/>
            <p:nvPr/>
          </p:nvPicPr>
          <p:blipFill>
            <a:blip r:embed="rId18" cstate="screen">
              <a:extLst>
                <a:ext uri="{28A0092B-C50C-407E-A947-70E740481C1C}">
                  <a14:useLocalDpi xmlns:a14="http://schemas.microsoft.com/office/drawing/2010/main"/>
                </a:ext>
              </a:extLst>
            </a:blip>
            <a:stretch>
              <a:fillRect/>
            </a:stretch>
          </p:blipFill>
          <p:spPr>
            <a:xfrm>
              <a:off x="7325868" y="4070604"/>
              <a:ext cx="109727" cy="109728"/>
            </a:xfrm>
            <a:prstGeom prst="rect">
              <a:avLst/>
            </a:prstGeom>
          </p:spPr>
        </p:pic>
        <p:pic>
          <p:nvPicPr>
            <p:cNvPr id="60" name="object 32">
              <a:extLst>
                <a:ext uri="{FF2B5EF4-FFF2-40B4-BE49-F238E27FC236}">
                  <a16:creationId xmlns:a16="http://schemas.microsoft.com/office/drawing/2014/main" id="{D91EF14E-77EE-45D3-8ACD-864CBEBB34D1}"/>
                </a:ext>
              </a:extLst>
            </p:cNvPr>
            <p:cNvPicPr/>
            <p:nvPr/>
          </p:nvPicPr>
          <p:blipFill>
            <a:blip r:embed="rId14" cstate="print"/>
            <a:stretch>
              <a:fillRect/>
            </a:stretch>
          </p:blipFill>
          <p:spPr>
            <a:xfrm>
              <a:off x="6576060" y="1950719"/>
              <a:ext cx="214883" cy="216407"/>
            </a:xfrm>
            <a:prstGeom prst="rect">
              <a:avLst/>
            </a:prstGeom>
          </p:spPr>
        </p:pic>
        <p:pic>
          <p:nvPicPr>
            <p:cNvPr id="61" name="object 33">
              <a:extLst>
                <a:ext uri="{FF2B5EF4-FFF2-40B4-BE49-F238E27FC236}">
                  <a16:creationId xmlns:a16="http://schemas.microsoft.com/office/drawing/2014/main" id="{5C424995-6D69-44EE-9D9B-B3ADDDBD6B3D}"/>
                </a:ext>
              </a:extLst>
            </p:cNvPr>
            <p:cNvPicPr/>
            <p:nvPr/>
          </p:nvPicPr>
          <p:blipFill>
            <a:blip r:embed="rId15" cstate="screen">
              <a:extLst>
                <a:ext uri="{28A0092B-C50C-407E-A947-70E740481C1C}">
                  <a14:useLocalDpi xmlns:a14="http://schemas.microsoft.com/office/drawing/2010/main"/>
                </a:ext>
              </a:extLst>
            </a:blip>
            <a:stretch>
              <a:fillRect/>
            </a:stretch>
          </p:blipFill>
          <p:spPr>
            <a:xfrm>
              <a:off x="6601967" y="1976627"/>
              <a:ext cx="108203" cy="109727"/>
            </a:xfrm>
            <a:prstGeom prst="rect">
              <a:avLst/>
            </a:prstGeom>
          </p:spPr>
        </p:pic>
        <p:pic>
          <p:nvPicPr>
            <p:cNvPr id="62" name="object 34">
              <a:extLst>
                <a:ext uri="{FF2B5EF4-FFF2-40B4-BE49-F238E27FC236}">
                  <a16:creationId xmlns:a16="http://schemas.microsoft.com/office/drawing/2014/main" id="{2BBF9A69-917A-424B-AC98-337DFFFB0C77}"/>
                </a:ext>
              </a:extLst>
            </p:cNvPr>
            <p:cNvPicPr/>
            <p:nvPr/>
          </p:nvPicPr>
          <p:blipFill>
            <a:blip r:embed="rId16" cstate="print"/>
            <a:stretch>
              <a:fillRect/>
            </a:stretch>
          </p:blipFill>
          <p:spPr>
            <a:xfrm>
              <a:off x="6128004" y="2299716"/>
              <a:ext cx="216407" cy="217931"/>
            </a:xfrm>
            <a:prstGeom prst="rect">
              <a:avLst/>
            </a:prstGeom>
          </p:spPr>
        </p:pic>
        <p:pic>
          <p:nvPicPr>
            <p:cNvPr id="64" name="object 35">
              <a:extLst>
                <a:ext uri="{FF2B5EF4-FFF2-40B4-BE49-F238E27FC236}">
                  <a16:creationId xmlns:a16="http://schemas.microsoft.com/office/drawing/2014/main" id="{94953C50-7990-4353-AF33-17239B162EF1}"/>
                </a:ext>
              </a:extLst>
            </p:cNvPr>
            <p:cNvPicPr/>
            <p:nvPr/>
          </p:nvPicPr>
          <p:blipFill>
            <a:blip r:embed="rId19" cstate="screen">
              <a:extLst>
                <a:ext uri="{28A0092B-C50C-407E-A947-70E740481C1C}">
                  <a14:useLocalDpi xmlns:a14="http://schemas.microsoft.com/office/drawing/2010/main"/>
                </a:ext>
              </a:extLst>
            </a:blip>
            <a:stretch>
              <a:fillRect/>
            </a:stretch>
          </p:blipFill>
          <p:spPr>
            <a:xfrm>
              <a:off x="6153911" y="2325623"/>
              <a:ext cx="109727" cy="111251"/>
            </a:xfrm>
            <a:prstGeom prst="rect">
              <a:avLst/>
            </a:prstGeom>
          </p:spPr>
        </p:pic>
        <p:pic>
          <p:nvPicPr>
            <p:cNvPr id="65" name="object 36">
              <a:extLst>
                <a:ext uri="{FF2B5EF4-FFF2-40B4-BE49-F238E27FC236}">
                  <a16:creationId xmlns:a16="http://schemas.microsoft.com/office/drawing/2014/main" id="{6F619105-7EEB-4797-A971-37CB6AE6D79C}"/>
                </a:ext>
              </a:extLst>
            </p:cNvPr>
            <p:cNvPicPr/>
            <p:nvPr/>
          </p:nvPicPr>
          <p:blipFill>
            <a:blip r:embed="rId16" cstate="print"/>
            <a:stretch>
              <a:fillRect/>
            </a:stretch>
          </p:blipFill>
          <p:spPr>
            <a:xfrm>
              <a:off x="8407907" y="4334255"/>
              <a:ext cx="216407" cy="217931"/>
            </a:xfrm>
            <a:prstGeom prst="rect">
              <a:avLst/>
            </a:prstGeom>
          </p:spPr>
        </p:pic>
        <p:pic>
          <p:nvPicPr>
            <p:cNvPr id="66" name="object 37">
              <a:extLst>
                <a:ext uri="{FF2B5EF4-FFF2-40B4-BE49-F238E27FC236}">
                  <a16:creationId xmlns:a16="http://schemas.microsoft.com/office/drawing/2014/main" id="{B8F548AA-DC0F-4AB6-9C5A-5B68620EAE90}"/>
                </a:ext>
              </a:extLst>
            </p:cNvPr>
            <p:cNvPicPr/>
            <p:nvPr/>
          </p:nvPicPr>
          <p:blipFill>
            <a:blip r:embed="rId20" cstate="screen">
              <a:extLst>
                <a:ext uri="{28A0092B-C50C-407E-A947-70E740481C1C}">
                  <a14:useLocalDpi xmlns:a14="http://schemas.microsoft.com/office/drawing/2010/main"/>
                </a:ext>
              </a:extLst>
            </a:blip>
            <a:stretch>
              <a:fillRect/>
            </a:stretch>
          </p:blipFill>
          <p:spPr>
            <a:xfrm>
              <a:off x="8433814" y="4360163"/>
              <a:ext cx="109727" cy="111252"/>
            </a:xfrm>
            <a:prstGeom prst="rect">
              <a:avLst/>
            </a:prstGeom>
          </p:spPr>
        </p:pic>
        <p:pic>
          <p:nvPicPr>
            <p:cNvPr id="67" name="object 38">
              <a:extLst>
                <a:ext uri="{FF2B5EF4-FFF2-40B4-BE49-F238E27FC236}">
                  <a16:creationId xmlns:a16="http://schemas.microsoft.com/office/drawing/2014/main" id="{965537D9-D678-4738-BAE7-C0F3616B739A}"/>
                </a:ext>
              </a:extLst>
            </p:cNvPr>
            <p:cNvPicPr/>
            <p:nvPr/>
          </p:nvPicPr>
          <p:blipFill>
            <a:blip r:embed="rId21" cstate="print"/>
            <a:stretch>
              <a:fillRect/>
            </a:stretch>
          </p:blipFill>
          <p:spPr>
            <a:xfrm>
              <a:off x="8179307" y="2270772"/>
              <a:ext cx="214883" cy="217919"/>
            </a:xfrm>
            <a:prstGeom prst="rect">
              <a:avLst/>
            </a:prstGeom>
          </p:spPr>
        </p:pic>
        <p:pic>
          <p:nvPicPr>
            <p:cNvPr id="68" name="object 39">
              <a:extLst>
                <a:ext uri="{FF2B5EF4-FFF2-40B4-BE49-F238E27FC236}">
                  <a16:creationId xmlns:a16="http://schemas.microsoft.com/office/drawing/2014/main" id="{91B745E2-F778-4AF7-92C2-1632339D330D}"/>
                </a:ext>
              </a:extLst>
            </p:cNvPr>
            <p:cNvPicPr/>
            <p:nvPr/>
          </p:nvPicPr>
          <p:blipFill>
            <a:blip r:embed="rId22" cstate="screen">
              <a:extLst>
                <a:ext uri="{28A0092B-C50C-407E-A947-70E740481C1C}">
                  <a14:useLocalDpi xmlns:a14="http://schemas.microsoft.com/office/drawing/2010/main"/>
                </a:ext>
              </a:extLst>
            </a:blip>
            <a:stretch>
              <a:fillRect/>
            </a:stretch>
          </p:blipFill>
          <p:spPr>
            <a:xfrm>
              <a:off x="8205216" y="2296667"/>
              <a:ext cx="108203" cy="111251"/>
            </a:xfrm>
            <a:prstGeom prst="rect">
              <a:avLst/>
            </a:prstGeom>
          </p:spPr>
        </p:pic>
        <p:pic>
          <p:nvPicPr>
            <p:cNvPr id="69" name="object 40">
              <a:extLst>
                <a:ext uri="{FF2B5EF4-FFF2-40B4-BE49-F238E27FC236}">
                  <a16:creationId xmlns:a16="http://schemas.microsoft.com/office/drawing/2014/main" id="{73F66E29-FF2F-4D38-BED8-D0F14A3F3987}"/>
                </a:ext>
              </a:extLst>
            </p:cNvPr>
            <p:cNvPicPr/>
            <p:nvPr/>
          </p:nvPicPr>
          <p:blipFill>
            <a:blip r:embed="rId10" cstate="print"/>
            <a:stretch>
              <a:fillRect/>
            </a:stretch>
          </p:blipFill>
          <p:spPr>
            <a:xfrm>
              <a:off x="7580375" y="2866644"/>
              <a:ext cx="216407" cy="216407"/>
            </a:xfrm>
            <a:prstGeom prst="rect">
              <a:avLst/>
            </a:prstGeom>
          </p:spPr>
        </p:pic>
        <p:pic>
          <p:nvPicPr>
            <p:cNvPr id="70" name="object 41">
              <a:extLst>
                <a:ext uri="{FF2B5EF4-FFF2-40B4-BE49-F238E27FC236}">
                  <a16:creationId xmlns:a16="http://schemas.microsoft.com/office/drawing/2014/main" id="{957FF4B1-B46A-4CFE-A06F-AEFA7379A65A}"/>
                </a:ext>
              </a:extLst>
            </p:cNvPr>
            <p:cNvPicPr/>
            <p:nvPr/>
          </p:nvPicPr>
          <p:blipFill>
            <a:blip r:embed="rId23" cstate="screen">
              <a:extLst>
                <a:ext uri="{28A0092B-C50C-407E-A947-70E740481C1C}">
                  <a14:useLocalDpi xmlns:a14="http://schemas.microsoft.com/office/drawing/2010/main"/>
                </a:ext>
              </a:extLst>
            </a:blip>
            <a:stretch>
              <a:fillRect/>
            </a:stretch>
          </p:blipFill>
          <p:spPr>
            <a:xfrm>
              <a:off x="7606283" y="2892551"/>
              <a:ext cx="109727" cy="109727"/>
            </a:xfrm>
            <a:prstGeom prst="rect">
              <a:avLst/>
            </a:prstGeom>
          </p:spPr>
        </p:pic>
        <p:pic>
          <p:nvPicPr>
            <p:cNvPr id="71" name="object 42">
              <a:extLst>
                <a:ext uri="{FF2B5EF4-FFF2-40B4-BE49-F238E27FC236}">
                  <a16:creationId xmlns:a16="http://schemas.microsoft.com/office/drawing/2014/main" id="{B5C9C359-A0B3-4433-9C7E-5B7AE2A70971}"/>
                </a:ext>
              </a:extLst>
            </p:cNvPr>
            <p:cNvPicPr/>
            <p:nvPr/>
          </p:nvPicPr>
          <p:blipFill>
            <a:blip r:embed="rId10" cstate="print"/>
            <a:stretch>
              <a:fillRect/>
            </a:stretch>
          </p:blipFill>
          <p:spPr>
            <a:xfrm>
              <a:off x="8342375" y="3272027"/>
              <a:ext cx="216407" cy="216407"/>
            </a:xfrm>
            <a:prstGeom prst="rect">
              <a:avLst/>
            </a:prstGeom>
          </p:spPr>
        </p:pic>
        <p:pic>
          <p:nvPicPr>
            <p:cNvPr id="72" name="object 43">
              <a:extLst>
                <a:ext uri="{FF2B5EF4-FFF2-40B4-BE49-F238E27FC236}">
                  <a16:creationId xmlns:a16="http://schemas.microsoft.com/office/drawing/2014/main" id="{7E196B48-7CA1-4DEF-9DA4-E5CBB91775E6}"/>
                </a:ext>
              </a:extLst>
            </p:cNvPr>
            <p:cNvPicPr/>
            <p:nvPr/>
          </p:nvPicPr>
          <p:blipFill>
            <a:blip r:embed="rId24" cstate="screen">
              <a:extLst>
                <a:ext uri="{28A0092B-C50C-407E-A947-70E740481C1C}">
                  <a14:useLocalDpi xmlns:a14="http://schemas.microsoft.com/office/drawing/2010/main"/>
                </a:ext>
              </a:extLst>
            </a:blip>
            <a:stretch>
              <a:fillRect/>
            </a:stretch>
          </p:blipFill>
          <p:spPr>
            <a:xfrm>
              <a:off x="8368283" y="3297935"/>
              <a:ext cx="109727" cy="109727"/>
            </a:xfrm>
            <a:prstGeom prst="rect">
              <a:avLst/>
            </a:prstGeom>
          </p:spPr>
        </p:pic>
        <p:pic>
          <p:nvPicPr>
            <p:cNvPr id="73" name="object 44">
              <a:extLst>
                <a:ext uri="{FF2B5EF4-FFF2-40B4-BE49-F238E27FC236}">
                  <a16:creationId xmlns:a16="http://schemas.microsoft.com/office/drawing/2014/main" id="{6C0A14F8-436F-4281-80FB-5B48B97F6095}"/>
                </a:ext>
              </a:extLst>
            </p:cNvPr>
            <p:cNvPicPr/>
            <p:nvPr/>
          </p:nvPicPr>
          <p:blipFill>
            <a:blip r:embed="rId16" cstate="print"/>
            <a:stretch>
              <a:fillRect/>
            </a:stretch>
          </p:blipFill>
          <p:spPr>
            <a:xfrm>
              <a:off x="8769096" y="3169919"/>
              <a:ext cx="216407" cy="217931"/>
            </a:xfrm>
            <a:prstGeom prst="rect">
              <a:avLst/>
            </a:prstGeom>
          </p:spPr>
        </p:pic>
        <p:pic>
          <p:nvPicPr>
            <p:cNvPr id="74" name="object 45">
              <a:extLst>
                <a:ext uri="{FF2B5EF4-FFF2-40B4-BE49-F238E27FC236}">
                  <a16:creationId xmlns:a16="http://schemas.microsoft.com/office/drawing/2014/main" id="{B643AC9D-D5FC-46D3-B463-AA54038F6D6E}"/>
                </a:ext>
              </a:extLst>
            </p:cNvPr>
            <p:cNvPicPr/>
            <p:nvPr/>
          </p:nvPicPr>
          <p:blipFill>
            <a:blip r:embed="rId20" cstate="screen">
              <a:extLst>
                <a:ext uri="{28A0092B-C50C-407E-A947-70E740481C1C}">
                  <a14:useLocalDpi xmlns:a14="http://schemas.microsoft.com/office/drawing/2010/main"/>
                </a:ext>
              </a:extLst>
            </a:blip>
            <a:stretch>
              <a:fillRect/>
            </a:stretch>
          </p:blipFill>
          <p:spPr>
            <a:xfrm>
              <a:off x="8795002" y="3195827"/>
              <a:ext cx="109727" cy="111251"/>
            </a:xfrm>
            <a:prstGeom prst="rect">
              <a:avLst/>
            </a:prstGeom>
          </p:spPr>
        </p:pic>
        <p:pic>
          <p:nvPicPr>
            <p:cNvPr id="75" name="object 46">
              <a:extLst>
                <a:ext uri="{FF2B5EF4-FFF2-40B4-BE49-F238E27FC236}">
                  <a16:creationId xmlns:a16="http://schemas.microsoft.com/office/drawing/2014/main" id="{3D8E121D-85A2-44F1-98D9-89AEE2F35312}"/>
                </a:ext>
              </a:extLst>
            </p:cNvPr>
            <p:cNvPicPr/>
            <p:nvPr/>
          </p:nvPicPr>
          <p:blipFill>
            <a:blip r:embed="rId16" cstate="print"/>
            <a:stretch>
              <a:fillRect/>
            </a:stretch>
          </p:blipFill>
          <p:spPr>
            <a:xfrm>
              <a:off x="9476232" y="2932176"/>
              <a:ext cx="216407" cy="217931"/>
            </a:xfrm>
            <a:prstGeom prst="rect">
              <a:avLst/>
            </a:prstGeom>
          </p:spPr>
        </p:pic>
        <p:pic>
          <p:nvPicPr>
            <p:cNvPr id="76" name="object 47">
              <a:extLst>
                <a:ext uri="{FF2B5EF4-FFF2-40B4-BE49-F238E27FC236}">
                  <a16:creationId xmlns:a16="http://schemas.microsoft.com/office/drawing/2014/main" id="{A5A27B28-F172-44C7-A68D-497E68DCFB53}"/>
                </a:ext>
              </a:extLst>
            </p:cNvPr>
            <p:cNvPicPr/>
            <p:nvPr/>
          </p:nvPicPr>
          <p:blipFill>
            <a:blip r:embed="rId17" cstate="screen">
              <a:extLst>
                <a:ext uri="{28A0092B-C50C-407E-A947-70E740481C1C}">
                  <a14:useLocalDpi xmlns:a14="http://schemas.microsoft.com/office/drawing/2010/main"/>
                </a:ext>
              </a:extLst>
            </a:blip>
            <a:stretch>
              <a:fillRect/>
            </a:stretch>
          </p:blipFill>
          <p:spPr>
            <a:xfrm>
              <a:off x="9502140" y="2958083"/>
              <a:ext cx="109727" cy="111251"/>
            </a:xfrm>
            <a:prstGeom prst="rect">
              <a:avLst/>
            </a:prstGeom>
          </p:spPr>
        </p:pic>
        <p:pic>
          <p:nvPicPr>
            <p:cNvPr id="77" name="object 48">
              <a:extLst>
                <a:ext uri="{FF2B5EF4-FFF2-40B4-BE49-F238E27FC236}">
                  <a16:creationId xmlns:a16="http://schemas.microsoft.com/office/drawing/2014/main" id="{DF1F07F3-F38D-41C6-8312-68D3D4D01B3B}"/>
                </a:ext>
              </a:extLst>
            </p:cNvPr>
            <p:cNvPicPr/>
            <p:nvPr/>
          </p:nvPicPr>
          <p:blipFill>
            <a:blip r:embed="rId10" cstate="print"/>
            <a:stretch>
              <a:fillRect/>
            </a:stretch>
          </p:blipFill>
          <p:spPr>
            <a:xfrm>
              <a:off x="8935211" y="3544823"/>
              <a:ext cx="216407" cy="216407"/>
            </a:xfrm>
            <a:prstGeom prst="rect">
              <a:avLst/>
            </a:prstGeom>
          </p:spPr>
        </p:pic>
        <p:pic>
          <p:nvPicPr>
            <p:cNvPr id="78" name="object 49">
              <a:extLst>
                <a:ext uri="{FF2B5EF4-FFF2-40B4-BE49-F238E27FC236}">
                  <a16:creationId xmlns:a16="http://schemas.microsoft.com/office/drawing/2014/main" id="{7266F9A4-64F8-44B6-814D-0412E689580E}"/>
                </a:ext>
              </a:extLst>
            </p:cNvPr>
            <p:cNvPicPr/>
            <p:nvPr/>
          </p:nvPicPr>
          <p:blipFill>
            <a:blip r:embed="rId12" cstate="screen">
              <a:extLst>
                <a:ext uri="{28A0092B-C50C-407E-A947-70E740481C1C}">
                  <a14:useLocalDpi xmlns:a14="http://schemas.microsoft.com/office/drawing/2010/main"/>
                </a:ext>
              </a:extLst>
            </a:blip>
            <a:stretch>
              <a:fillRect/>
            </a:stretch>
          </p:blipFill>
          <p:spPr>
            <a:xfrm>
              <a:off x="8961120" y="3570732"/>
              <a:ext cx="109727" cy="109727"/>
            </a:xfrm>
            <a:prstGeom prst="rect">
              <a:avLst/>
            </a:prstGeom>
          </p:spPr>
        </p:pic>
        <p:pic>
          <p:nvPicPr>
            <p:cNvPr id="79" name="object 50">
              <a:extLst>
                <a:ext uri="{FF2B5EF4-FFF2-40B4-BE49-F238E27FC236}">
                  <a16:creationId xmlns:a16="http://schemas.microsoft.com/office/drawing/2014/main" id="{769E9B5C-06BD-48F6-992C-BE83E2A1B8D7}"/>
                </a:ext>
              </a:extLst>
            </p:cNvPr>
            <p:cNvPicPr/>
            <p:nvPr/>
          </p:nvPicPr>
          <p:blipFill>
            <a:blip r:embed="rId10" cstate="print"/>
            <a:stretch>
              <a:fillRect/>
            </a:stretch>
          </p:blipFill>
          <p:spPr>
            <a:xfrm>
              <a:off x="7763256" y="3659123"/>
              <a:ext cx="216407" cy="216407"/>
            </a:xfrm>
            <a:prstGeom prst="rect">
              <a:avLst/>
            </a:prstGeom>
          </p:spPr>
        </p:pic>
        <p:pic>
          <p:nvPicPr>
            <p:cNvPr id="80" name="object 51">
              <a:extLst>
                <a:ext uri="{FF2B5EF4-FFF2-40B4-BE49-F238E27FC236}">
                  <a16:creationId xmlns:a16="http://schemas.microsoft.com/office/drawing/2014/main" id="{B1B8A2C7-532D-4B51-AF67-5627981BFF59}"/>
                </a:ext>
              </a:extLst>
            </p:cNvPr>
            <p:cNvPicPr/>
            <p:nvPr/>
          </p:nvPicPr>
          <p:blipFill>
            <a:blip r:embed="rId25" cstate="screen">
              <a:extLst>
                <a:ext uri="{28A0092B-C50C-407E-A947-70E740481C1C}">
                  <a14:useLocalDpi xmlns:a14="http://schemas.microsoft.com/office/drawing/2010/main"/>
                </a:ext>
              </a:extLst>
            </a:blip>
            <a:stretch>
              <a:fillRect/>
            </a:stretch>
          </p:blipFill>
          <p:spPr>
            <a:xfrm>
              <a:off x="7789163" y="3685032"/>
              <a:ext cx="109727" cy="109728"/>
            </a:xfrm>
            <a:prstGeom prst="rect">
              <a:avLst/>
            </a:prstGeom>
          </p:spPr>
        </p:pic>
        <p:pic>
          <p:nvPicPr>
            <p:cNvPr id="81" name="object 52">
              <a:extLst>
                <a:ext uri="{FF2B5EF4-FFF2-40B4-BE49-F238E27FC236}">
                  <a16:creationId xmlns:a16="http://schemas.microsoft.com/office/drawing/2014/main" id="{FC44759E-8A84-4141-9F0A-73C82B5E16CC}"/>
                </a:ext>
              </a:extLst>
            </p:cNvPr>
            <p:cNvPicPr/>
            <p:nvPr/>
          </p:nvPicPr>
          <p:blipFill>
            <a:blip r:embed="rId10" cstate="print"/>
            <a:stretch>
              <a:fillRect/>
            </a:stretch>
          </p:blipFill>
          <p:spPr>
            <a:xfrm>
              <a:off x="8349995" y="3788663"/>
              <a:ext cx="216407" cy="216407"/>
            </a:xfrm>
            <a:prstGeom prst="rect">
              <a:avLst/>
            </a:prstGeom>
          </p:spPr>
        </p:pic>
        <p:pic>
          <p:nvPicPr>
            <p:cNvPr id="82" name="object 53">
              <a:extLst>
                <a:ext uri="{FF2B5EF4-FFF2-40B4-BE49-F238E27FC236}">
                  <a16:creationId xmlns:a16="http://schemas.microsoft.com/office/drawing/2014/main" id="{5FD48F11-AFF6-4228-856A-FFC9BDF0869C}"/>
                </a:ext>
              </a:extLst>
            </p:cNvPr>
            <p:cNvPicPr/>
            <p:nvPr/>
          </p:nvPicPr>
          <p:blipFill>
            <a:blip r:embed="rId25" cstate="screen">
              <a:extLst>
                <a:ext uri="{28A0092B-C50C-407E-A947-70E740481C1C}">
                  <a14:useLocalDpi xmlns:a14="http://schemas.microsoft.com/office/drawing/2010/main"/>
                </a:ext>
              </a:extLst>
            </a:blip>
            <a:stretch>
              <a:fillRect/>
            </a:stretch>
          </p:blipFill>
          <p:spPr>
            <a:xfrm>
              <a:off x="8375902" y="3814572"/>
              <a:ext cx="109727" cy="109728"/>
            </a:xfrm>
            <a:prstGeom prst="rect">
              <a:avLst/>
            </a:prstGeom>
          </p:spPr>
        </p:pic>
        <p:pic>
          <p:nvPicPr>
            <p:cNvPr id="83" name="object 54">
              <a:extLst>
                <a:ext uri="{FF2B5EF4-FFF2-40B4-BE49-F238E27FC236}">
                  <a16:creationId xmlns:a16="http://schemas.microsoft.com/office/drawing/2014/main" id="{7843B504-5040-453C-B814-1DA788E622AF}"/>
                </a:ext>
              </a:extLst>
            </p:cNvPr>
            <p:cNvPicPr/>
            <p:nvPr/>
          </p:nvPicPr>
          <p:blipFill>
            <a:blip r:embed="rId14" cstate="print"/>
            <a:stretch>
              <a:fillRect/>
            </a:stretch>
          </p:blipFill>
          <p:spPr>
            <a:xfrm>
              <a:off x="9777983" y="4680204"/>
              <a:ext cx="214883" cy="216407"/>
            </a:xfrm>
            <a:prstGeom prst="rect">
              <a:avLst/>
            </a:prstGeom>
          </p:spPr>
        </p:pic>
        <p:pic>
          <p:nvPicPr>
            <p:cNvPr id="84" name="object 55">
              <a:extLst>
                <a:ext uri="{FF2B5EF4-FFF2-40B4-BE49-F238E27FC236}">
                  <a16:creationId xmlns:a16="http://schemas.microsoft.com/office/drawing/2014/main" id="{ABA5DFD0-1AD0-4FCE-A714-D5E947E11B1F}"/>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803890" y="4706112"/>
              <a:ext cx="108203" cy="109728"/>
            </a:xfrm>
            <a:prstGeom prst="rect">
              <a:avLst/>
            </a:prstGeom>
          </p:spPr>
        </p:pic>
        <p:pic>
          <p:nvPicPr>
            <p:cNvPr id="86" name="object 56">
              <a:extLst>
                <a:ext uri="{FF2B5EF4-FFF2-40B4-BE49-F238E27FC236}">
                  <a16:creationId xmlns:a16="http://schemas.microsoft.com/office/drawing/2014/main" id="{652702E9-781C-464F-907F-629AA1166EBB}"/>
                </a:ext>
              </a:extLst>
            </p:cNvPr>
            <p:cNvPicPr/>
            <p:nvPr/>
          </p:nvPicPr>
          <p:blipFill>
            <a:blip r:embed="rId14" cstate="print"/>
            <a:stretch>
              <a:fillRect/>
            </a:stretch>
          </p:blipFill>
          <p:spPr>
            <a:xfrm>
              <a:off x="8706611" y="3910583"/>
              <a:ext cx="214883" cy="216407"/>
            </a:xfrm>
            <a:prstGeom prst="rect">
              <a:avLst/>
            </a:prstGeom>
          </p:spPr>
        </p:pic>
        <p:pic>
          <p:nvPicPr>
            <p:cNvPr id="87" name="object 57">
              <a:extLst>
                <a:ext uri="{FF2B5EF4-FFF2-40B4-BE49-F238E27FC236}">
                  <a16:creationId xmlns:a16="http://schemas.microsoft.com/office/drawing/2014/main" id="{F5B2F82F-E054-4178-8D3F-01E14E183A88}"/>
                </a:ext>
              </a:extLst>
            </p:cNvPr>
            <p:cNvPicPr/>
            <p:nvPr/>
          </p:nvPicPr>
          <p:blipFill>
            <a:blip r:embed="rId26" cstate="screen">
              <a:extLst>
                <a:ext uri="{28A0092B-C50C-407E-A947-70E740481C1C}">
                  <a14:useLocalDpi xmlns:a14="http://schemas.microsoft.com/office/drawing/2010/main"/>
                </a:ext>
              </a:extLst>
            </a:blip>
            <a:stretch>
              <a:fillRect/>
            </a:stretch>
          </p:blipFill>
          <p:spPr>
            <a:xfrm>
              <a:off x="8732520" y="3936492"/>
              <a:ext cx="108203" cy="109728"/>
            </a:xfrm>
            <a:prstGeom prst="rect">
              <a:avLst/>
            </a:prstGeom>
          </p:spPr>
        </p:pic>
        <p:pic>
          <p:nvPicPr>
            <p:cNvPr id="88" name="object 58">
              <a:extLst>
                <a:ext uri="{FF2B5EF4-FFF2-40B4-BE49-F238E27FC236}">
                  <a16:creationId xmlns:a16="http://schemas.microsoft.com/office/drawing/2014/main" id="{2EC9E3C4-FEED-44E1-A175-AF9CABEE6F88}"/>
                </a:ext>
              </a:extLst>
            </p:cNvPr>
            <p:cNvPicPr/>
            <p:nvPr/>
          </p:nvPicPr>
          <p:blipFill>
            <a:blip r:embed="rId10" cstate="print"/>
            <a:stretch>
              <a:fillRect/>
            </a:stretch>
          </p:blipFill>
          <p:spPr>
            <a:xfrm>
              <a:off x="9491471" y="4128516"/>
              <a:ext cx="216407" cy="216407"/>
            </a:xfrm>
            <a:prstGeom prst="rect">
              <a:avLst/>
            </a:prstGeom>
          </p:spPr>
        </p:pic>
        <p:pic>
          <p:nvPicPr>
            <p:cNvPr id="89" name="object 59">
              <a:extLst>
                <a:ext uri="{FF2B5EF4-FFF2-40B4-BE49-F238E27FC236}">
                  <a16:creationId xmlns:a16="http://schemas.microsoft.com/office/drawing/2014/main" id="{FE05827B-E45D-4CC2-BD95-8582F53F2C74}"/>
                </a:ext>
              </a:extLst>
            </p:cNvPr>
            <p:cNvPicPr/>
            <p:nvPr/>
          </p:nvPicPr>
          <p:blipFill>
            <a:blip r:embed="rId18" cstate="screen">
              <a:extLst>
                <a:ext uri="{28A0092B-C50C-407E-A947-70E740481C1C}">
                  <a14:useLocalDpi xmlns:a14="http://schemas.microsoft.com/office/drawing/2010/main"/>
                </a:ext>
              </a:extLst>
            </a:blip>
            <a:stretch>
              <a:fillRect/>
            </a:stretch>
          </p:blipFill>
          <p:spPr>
            <a:xfrm>
              <a:off x="9517380" y="4154424"/>
              <a:ext cx="109727" cy="109728"/>
            </a:xfrm>
            <a:prstGeom prst="rect">
              <a:avLst/>
            </a:prstGeom>
          </p:spPr>
        </p:pic>
        <p:pic>
          <p:nvPicPr>
            <p:cNvPr id="90" name="object 60">
              <a:extLst>
                <a:ext uri="{FF2B5EF4-FFF2-40B4-BE49-F238E27FC236}">
                  <a16:creationId xmlns:a16="http://schemas.microsoft.com/office/drawing/2014/main" id="{2B8C8CE8-CE3D-4698-897F-1129EB46372A}"/>
                </a:ext>
              </a:extLst>
            </p:cNvPr>
            <p:cNvPicPr/>
            <p:nvPr/>
          </p:nvPicPr>
          <p:blipFill>
            <a:blip r:embed="rId16" cstate="print"/>
            <a:stretch>
              <a:fillRect/>
            </a:stretch>
          </p:blipFill>
          <p:spPr>
            <a:xfrm>
              <a:off x="9110471" y="3976128"/>
              <a:ext cx="216407" cy="217919"/>
            </a:xfrm>
            <a:prstGeom prst="rect">
              <a:avLst/>
            </a:prstGeom>
          </p:spPr>
        </p:pic>
        <p:pic>
          <p:nvPicPr>
            <p:cNvPr id="91" name="object 61">
              <a:extLst>
                <a:ext uri="{FF2B5EF4-FFF2-40B4-BE49-F238E27FC236}">
                  <a16:creationId xmlns:a16="http://schemas.microsoft.com/office/drawing/2014/main" id="{2DA936AA-309B-4F51-A8C0-0723795A2ECD}"/>
                </a:ext>
              </a:extLst>
            </p:cNvPr>
            <p:cNvPicPr/>
            <p:nvPr/>
          </p:nvPicPr>
          <p:blipFill>
            <a:blip r:embed="rId19" cstate="screen">
              <a:extLst>
                <a:ext uri="{28A0092B-C50C-407E-A947-70E740481C1C}">
                  <a14:useLocalDpi xmlns:a14="http://schemas.microsoft.com/office/drawing/2010/main"/>
                </a:ext>
              </a:extLst>
            </a:blip>
            <a:stretch>
              <a:fillRect/>
            </a:stretch>
          </p:blipFill>
          <p:spPr>
            <a:xfrm>
              <a:off x="9136380" y="4002024"/>
              <a:ext cx="109727" cy="111252"/>
            </a:xfrm>
            <a:prstGeom prst="rect">
              <a:avLst/>
            </a:prstGeom>
          </p:spPr>
        </p:pic>
        <p:pic>
          <p:nvPicPr>
            <p:cNvPr id="93" name="object 62">
              <a:extLst>
                <a:ext uri="{FF2B5EF4-FFF2-40B4-BE49-F238E27FC236}">
                  <a16:creationId xmlns:a16="http://schemas.microsoft.com/office/drawing/2014/main" id="{3D2B6C0E-7551-4572-97FF-AAE678350B8E}"/>
                </a:ext>
              </a:extLst>
            </p:cNvPr>
            <p:cNvPicPr/>
            <p:nvPr/>
          </p:nvPicPr>
          <p:blipFill>
            <a:blip r:embed="rId14" cstate="print"/>
            <a:stretch>
              <a:fillRect/>
            </a:stretch>
          </p:blipFill>
          <p:spPr>
            <a:xfrm>
              <a:off x="9793223" y="3858768"/>
              <a:ext cx="214883" cy="216407"/>
            </a:xfrm>
            <a:prstGeom prst="rect">
              <a:avLst/>
            </a:prstGeom>
          </p:spPr>
        </p:pic>
        <p:pic>
          <p:nvPicPr>
            <p:cNvPr id="94" name="object 63">
              <a:extLst>
                <a:ext uri="{FF2B5EF4-FFF2-40B4-BE49-F238E27FC236}">
                  <a16:creationId xmlns:a16="http://schemas.microsoft.com/office/drawing/2014/main" id="{418788F5-6E8B-4675-875B-335ADA6145D9}"/>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819132" y="3884675"/>
              <a:ext cx="108203" cy="109728"/>
            </a:xfrm>
            <a:prstGeom prst="rect">
              <a:avLst/>
            </a:prstGeom>
          </p:spPr>
        </p:pic>
        <p:pic>
          <p:nvPicPr>
            <p:cNvPr id="95" name="object 64">
              <a:extLst>
                <a:ext uri="{FF2B5EF4-FFF2-40B4-BE49-F238E27FC236}">
                  <a16:creationId xmlns:a16="http://schemas.microsoft.com/office/drawing/2014/main" id="{47724742-C76E-432E-BE53-3153A8A0B212}"/>
                </a:ext>
              </a:extLst>
            </p:cNvPr>
            <p:cNvPicPr/>
            <p:nvPr/>
          </p:nvPicPr>
          <p:blipFill>
            <a:blip r:embed="rId14" cstate="print"/>
            <a:stretch>
              <a:fillRect/>
            </a:stretch>
          </p:blipFill>
          <p:spPr>
            <a:xfrm>
              <a:off x="9947147" y="3080004"/>
              <a:ext cx="214883" cy="216407"/>
            </a:xfrm>
            <a:prstGeom prst="rect">
              <a:avLst/>
            </a:prstGeom>
          </p:spPr>
        </p:pic>
        <p:pic>
          <p:nvPicPr>
            <p:cNvPr id="96" name="object 65">
              <a:extLst>
                <a:ext uri="{FF2B5EF4-FFF2-40B4-BE49-F238E27FC236}">
                  <a16:creationId xmlns:a16="http://schemas.microsoft.com/office/drawing/2014/main" id="{7E7992DE-8237-4D20-A617-132AA7959092}"/>
                </a:ext>
              </a:extLst>
            </p:cNvPr>
            <p:cNvPicPr/>
            <p:nvPr/>
          </p:nvPicPr>
          <p:blipFill>
            <a:blip r:embed="rId15" cstate="screen">
              <a:extLst>
                <a:ext uri="{28A0092B-C50C-407E-A947-70E740481C1C}">
                  <a14:useLocalDpi xmlns:a14="http://schemas.microsoft.com/office/drawing/2010/main"/>
                </a:ext>
              </a:extLst>
            </a:blip>
            <a:stretch>
              <a:fillRect/>
            </a:stretch>
          </p:blipFill>
          <p:spPr>
            <a:xfrm>
              <a:off x="9973056" y="3105911"/>
              <a:ext cx="108203" cy="109727"/>
            </a:xfrm>
            <a:prstGeom prst="rect">
              <a:avLst/>
            </a:prstGeom>
          </p:spPr>
        </p:pic>
        <p:pic>
          <p:nvPicPr>
            <p:cNvPr id="97" name="object 66">
              <a:extLst>
                <a:ext uri="{FF2B5EF4-FFF2-40B4-BE49-F238E27FC236}">
                  <a16:creationId xmlns:a16="http://schemas.microsoft.com/office/drawing/2014/main" id="{B2200C61-63AC-4FA9-AA4E-F725B73D05A9}"/>
                </a:ext>
              </a:extLst>
            </p:cNvPr>
            <p:cNvPicPr/>
            <p:nvPr/>
          </p:nvPicPr>
          <p:blipFill>
            <a:blip r:embed="rId10" cstate="print"/>
            <a:stretch>
              <a:fillRect/>
            </a:stretch>
          </p:blipFill>
          <p:spPr>
            <a:xfrm>
              <a:off x="9977628" y="3479291"/>
              <a:ext cx="216407" cy="216407"/>
            </a:xfrm>
            <a:prstGeom prst="rect">
              <a:avLst/>
            </a:prstGeom>
          </p:spPr>
        </p:pic>
        <p:pic>
          <p:nvPicPr>
            <p:cNvPr id="98" name="object 67">
              <a:extLst>
                <a:ext uri="{FF2B5EF4-FFF2-40B4-BE49-F238E27FC236}">
                  <a16:creationId xmlns:a16="http://schemas.microsoft.com/office/drawing/2014/main" id="{80E776FC-EA2D-4389-99BC-41EF50CD5FB5}"/>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0003535" y="3505200"/>
              <a:ext cx="109727" cy="109728"/>
            </a:xfrm>
            <a:prstGeom prst="rect">
              <a:avLst/>
            </a:prstGeom>
          </p:spPr>
        </p:pic>
        <p:pic>
          <p:nvPicPr>
            <p:cNvPr id="99" name="object 68">
              <a:extLst>
                <a:ext uri="{FF2B5EF4-FFF2-40B4-BE49-F238E27FC236}">
                  <a16:creationId xmlns:a16="http://schemas.microsoft.com/office/drawing/2014/main" id="{F0D5C2DC-7A8E-44C9-943A-F776B065E10B}"/>
                </a:ext>
              </a:extLst>
            </p:cNvPr>
            <p:cNvPicPr/>
            <p:nvPr/>
          </p:nvPicPr>
          <p:blipFill>
            <a:blip r:embed="rId10" cstate="print"/>
            <a:stretch>
              <a:fillRect/>
            </a:stretch>
          </p:blipFill>
          <p:spPr>
            <a:xfrm>
              <a:off x="9294875" y="3243071"/>
              <a:ext cx="216407" cy="216407"/>
            </a:xfrm>
            <a:prstGeom prst="rect">
              <a:avLst/>
            </a:prstGeom>
          </p:spPr>
        </p:pic>
        <p:pic>
          <p:nvPicPr>
            <p:cNvPr id="100" name="object 69">
              <a:extLst>
                <a:ext uri="{FF2B5EF4-FFF2-40B4-BE49-F238E27FC236}">
                  <a16:creationId xmlns:a16="http://schemas.microsoft.com/office/drawing/2014/main" id="{0FA95718-F480-476B-A32E-D0D93355900F}"/>
                </a:ext>
              </a:extLst>
            </p:cNvPr>
            <p:cNvPicPr/>
            <p:nvPr/>
          </p:nvPicPr>
          <p:blipFill>
            <a:blip r:embed="rId12" cstate="screen">
              <a:extLst>
                <a:ext uri="{28A0092B-C50C-407E-A947-70E740481C1C}">
                  <a14:useLocalDpi xmlns:a14="http://schemas.microsoft.com/office/drawing/2010/main"/>
                </a:ext>
              </a:extLst>
            </a:blip>
            <a:stretch>
              <a:fillRect/>
            </a:stretch>
          </p:blipFill>
          <p:spPr>
            <a:xfrm>
              <a:off x="9320783" y="3268979"/>
              <a:ext cx="109727" cy="109727"/>
            </a:xfrm>
            <a:prstGeom prst="rect">
              <a:avLst/>
            </a:prstGeom>
          </p:spPr>
        </p:pic>
        <p:pic>
          <p:nvPicPr>
            <p:cNvPr id="101" name="object 70">
              <a:extLst>
                <a:ext uri="{FF2B5EF4-FFF2-40B4-BE49-F238E27FC236}">
                  <a16:creationId xmlns:a16="http://schemas.microsoft.com/office/drawing/2014/main" id="{C23CEB0F-D3A9-44FA-8B68-F3D970D286DB}"/>
                </a:ext>
              </a:extLst>
            </p:cNvPr>
            <p:cNvPicPr/>
            <p:nvPr/>
          </p:nvPicPr>
          <p:blipFill>
            <a:blip r:embed="rId10" cstate="print"/>
            <a:stretch>
              <a:fillRect/>
            </a:stretch>
          </p:blipFill>
          <p:spPr>
            <a:xfrm>
              <a:off x="9653016" y="3069335"/>
              <a:ext cx="216407" cy="216407"/>
            </a:xfrm>
            <a:prstGeom prst="rect">
              <a:avLst/>
            </a:prstGeom>
          </p:spPr>
        </p:pic>
        <p:pic>
          <p:nvPicPr>
            <p:cNvPr id="103" name="object 71">
              <a:extLst>
                <a:ext uri="{FF2B5EF4-FFF2-40B4-BE49-F238E27FC236}">
                  <a16:creationId xmlns:a16="http://schemas.microsoft.com/office/drawing/2014/main" id="{07CE46AC-2CD3-4989-B269-CA16F3D953D0}"/>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678923" y="3095244"/>
              <a:ext cx="109727" cy="109727"/>
            </a:xfrm>
            <a:prstGeom prst="rect">
              <a:avLst/>
            </a:prstGeom>
          </p:spPr>
        </p:pic>
        <p:pic>
          <p:nvPicPr>
            <p:cNvPr id="115" name="object 72">
              <a:extLst>
                <a:ext uri="{FF2B5EF4-FFF2-40B4-BE49-F238E27FC236}">
                  <a16:creationId xmlns:a16="http://schemas.microsoft.com/office/drawing/2014/main" id="{A3AE053C-7F6A-4AAB-BED0-C6981BD3F69D}"/>
                </a:ext>
              </a:extLst>
            </p:cNvPr>
            <p:cNvPicPr/>
            <p:nvPr/>
          </p:nvPicPr>
          <p:blipFill>
            <a:blip r:embed="rId10" cstate="print"/>
            <a:stretch>
              <a:fillRect/>
            </a:stretch>
          </p:blipFill>
          <p:spPr>
            <a:xfrm>
              <a:off x="10117835" y="2468879"/>
              <a:ext cx="216407" cy="216407"/>
            </a:xfrm>
            <a:prstGeom prst="rect">
              <a:avLst/>
            </a:prstGeom>
          </p:spPr>
        </p:pic>
        <p:pic>
          <p:nvPicPr>
            <p:cNvPr id="116" name="object 73">
              <a:extLst>
                <a:ext uri="{FF2B5EF4-FFF2-40B4-BE49-F238E27FC236}">
                  <a16:creationId xmlns:a16="http://schemas.microsoft.com/office/drawing/2014/main" id="{63A35053-0E40-4CFD-B76F-CB665B7FABC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143744" y="2494788"/>
              <a:ext cx="109727" cy="109727"/>
            </a:xfrm>
            <a:prstGeom prst="rect">
              <a:avLst/>
            </a:prstGeom>
          </p:spPr>
        </p:pic>
        <p:pic>
          <p:nvPicPr>
            <p:cNvPr id="117" name="object 74">
              <a:extLst>
                <a:ext uri="{FF2B5EF4-FFF2-40B4-BE49-F238E27FC236}">
                  <a16:creationId xmlns:a16="http://schemas.microsoft.com/office/drawing/2014/main" id="{DEAFFDE1-51F1-4B38-A847-113C9455CDDA}"/>
                </a:ext>
              </a:extLst>
            </p:cNvPr>
            <p:cNvPicPr/>
            <p:nvPr/>
          </p:nvPicPr>
          <p:blipFill>
            <a:blip r:embed="rId10" cstate="print"/>
            <a:stretch>
              <a:fillRect/>
            </a:stretch>
          </p:blipFill>
          <p:spPr>
            <a:xfrm>
              <a:off x="9777983" y="2785871"/>
              <a:ext cx="216407" cy="216407"/>
            </a:xfrm>
            <a:prstGeom prst="rect">
              <a:avLst/>
            </a:prstGeom>
          </p:spPr>
        </p:pic>
        <p:pic>
          <p:nvPicPr>
            <p:cNvPr id="118" name="object 75">
              <a:extLst>
                <a:ext uri="{FF2B5EF4-FFF2-40B4-BE49-F238E27FC236}">
                  <a16:creationId xmlns:a16="http://schemas.microsoft.com/office/drawing/2014/main" id="{803B6EEE-E016-4D9F-8BEB-FC5A8BBBACEA}"/>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803890" y="2811779"/>
              <a:ext cx="109727" cy="109727"/>
            </a:xfrm>
            <a:prstGeom prst="rect">
              <a:avLst/>
            </a:prstGeom>
          </p:spPr>
        </p:pic>
        <p:pic>
          <p:nvPicPr>
            <p:cNvPr id="119" name="object 76">
              <a:extLst>
                <a:ext uri="{FF2B5EF4-FFF2-40B4-BE49-F238E27FC236}">
                  <a16:creationId xmlns:a16="http://schemas.microsoft.com/office/drawing/2014/main" id="{B40B65BE-F927-44FE-8514-491787D21667}"/>
                </a:ext>
              </a:extLst>
            </p:cNvPr>
            <p:cNvPicPr/>
            <p:nvPr/>
          </p:nvPicPr>
          <p:blipFill>
            <a:blip r:embed="rId14" cstate="print"/>
            <a:stretch>
              <a:fillRect/>
            </a:stretch>
          </p:blipFill>
          <p:spPr>
            <a:xfrm>
              <a:off x="8639556" y="2474976"/>
              <a:ext cx="214883" cy="216407"/>
            </a:xfrm>
            <a:prstGeom prst="rect">
              <a:avLst/>
            </a:prstGeom>
          </p:spPr>
        </p:pic>
        <p:pic>
          <p:nvPicPr>
            <p:cNvPr id="120" name="object 77">
              <a:extLst>
                <a:ext uri="{FF2B5EF4-FFF2-40B4-BE49-F238E27FC236}">
                  <a16:creationId xmlns:a16="http://schemas.microsoft.com/office/drawing/2014/main" id="{8FC64D89-028E-49E0-9712-FBB4A44E2897}"/>
                </a:ext>
              </a:extLst>
            </p:cNvPr>
            <p:cNvPicPr/>
            <p:nvPr/>
          </p:nvPicPr>
          <p:blipFill>
            <a:blip r:embed="rId26" cstate="screen">
              <a:extLst>
                <a:ext uri="{28A0092B-C50C-407E-A947-70E740481C1C}">
                  <a14:useLocalDpi xmlns:a14="http://schemas.microsoft.com/office/drawing/2010/main"/>
                </a:ext>
              </a:extLst>
            </a:blip>
            <a:stretch>
              <a:fillRect/>
            </a:stretch>
          </p:blipFill>
          <p:spPr>
            <a:xfrm>
              <a:off x="8665463" y="2500883"/>
              <a:ext cx="108203" cy="109727"/>
            </a:xfrm>
            <a:prstGeom prst="rect">
              <a:avLst/>
            </a:prstGeom>
          </p:spPr>
        </p:pic>
        <p:pic>
          <p:nvPicPr>
            <p:cNvPr id="121" name="object 78">
              <a:extLst>
                <a:ext uri="{FF2B5EF4-FFF2-40B4-BE49-F238E27FC236}">
                  <a16:creationId xmlns:a16="http://schemas.microsoft.com/office/drawing/2014/main" id="{97740BD9-5FBF-449F-9D81-F16DF021B6D4}"/>
                </a:ext>
              </a:extLst>
            </p:cNvPr>
            <p:cNvPicPr/>
            <p:nvPr/>
          </p:nvPicPr>
          <p:blipFill>
            <a:blip r:embed="rId10" cstate="print"/>
            <a:stretch>
              <a:fillRect/>
            </a:stretch>
          </p:blipFill>
          <p:spPr>
            <a:xfrm>
              <a:off x="8217407" y="2749295"/>
              <a:ext cx="216407" cy="216407"/>
            </a:xfrm>
            <a:prstGeom prst="rect">
              <a:avLst/>
            </a:prstGeom>
          </p:spPr>
        </p:pic>
        <p:pic>
          <p:nvPicPr>
            <p:cNvPr id="122" name="object 79">
              <a:extLst>
                <a:ext uri="{FF2B5EF4-FFF2-40B4-BE49-F238E27FC236}">
                  <a16:creationId xmlns:a16="http://schemas.microsoft.com/office/drawing/2014/main" id="{53B65215-8150-42F9-8682-E4F237DEC73E}"/>
                </a:ext>
              </a:extLst>
            </p:cNvPr>
            <p:cNvPicPr/>
            <p:nvPr/>
          </p:nvPicPr>
          <p:blipFill>
            <a:blip r:embed="rId18" cstate="screen">
              <a:extLst>
                <a:ext uri="{28A0092B-C50C-407E-A947-70E740481C1C}">
                  <a14:useLocalDpi xmlns:a14="http://schemas.microsoft.com/office/drawing/2010/main"/>
                </a:ext>
              </a:extLst>
            </a:blip>
            <a:stretch>
              <a:fillRect/>
            </a:stretch>
          </p:blipFill>
          <p:spPr>
            <a:xfrm>
              <a:off x="8243316" y="2775204"/>
              <a:ext cx="109727" cy="109727"/>
            </a:xfrm>
            <a:prstGeom prst="rect">
              <a:avLst/>
            </a:prstGeom>
          </p:spPr>
        </p:pic>
        <p:pic>
          <p:nvPicPr>
            <p:cNvPr id="123" name="object 80">
              <a:extLst>
                <a:ext uri="{FF2B5EF4-FFF2-40B4-BE49-F238E27FC236}">
                  <a16:creationId xmlns:a16="http://schemas.microsoft.com/office/drawing/2014/main" id="{4D8663C8-46AC-487B-9AF2-1CA39FEAD227}"/>
                </a:ext>
              </a:extLst>
            </p:cNvPr>
            <p:cNvPicPr/>
            <p:nvPr/>
          </p:nvPicPr>
          <p:blipFill>
            <a:blip r:embed="rId10" cstate="print"/>
            <a:stretch>
              <a:fillRect/>
            </a:stretch>
          </p:blipFill>
          <p:spPr>
            <a:xfrm>
              <a:off x="9176004" y="2647188"/>
              <a:ext cx="216407" cy="216407"/>
            </a:xfrm>
            <a:prstGeom prst="rect">
              <a:avLst/>
            </a:prstGeom>
          </p:spPr>
        </p:pic>
        <p:pic>
          <p:nvPicPr>
            <p:cNvPr id="124" name="object 81">
              <a:extLst>
                <a:ext uri="{FF2B5EF4-FFF2-40B4-BE49-F238E27FC236}">
                  <a16:creationId xmlns:a16="http://schemas.microsoft.com/office/drawing/2014/main" id="{CC845763-08EF-41D1-94D7-DF719D7222F1}"/>
                </a:ext>
              </a:extLst>
            </p:cNvPr>
            <p:cNvPicPr/>
            <p:nvPr/>
          </p:nvPicPr>
          <p:blipFill>
            <a:blip r:embed="rId27" cstate="screen">
              <a:extLst>
                <a:ext uri="{28A0092B-C50C-407E-A947-70E740481C1C}">
                  <a14:useLocalDpi xmlns:a14="http://schemas.microsoft.com/office/drawing/2010/main"/>
                </a:ext>
              </a:extLst>
            </a:blip>
            <a:stretch>
              <a:fillRect/>
            </a:stretch>
          </p:blipFill>
          <p:spPr>
            <a:xfrm>
              <a:off x="9201911" y="2673095"/>
              <a:ext cx="109727" cy="109727"/>
            </a:xfrm>
            <a:prstGeom prst="rect">
              <a:avLst/>
            </a:prstGeom>
          </p:spPr>
        </p:pic>
        <p:pic>
          <p:nvPicPr>
            <p:cNvPr id="125" name="object 82">
              <a:extLst>
                <a:ext uri="{FF2B5EF4-FFF2-40B4-BE49-F238E27FC236}">
                  <a16:creationId xmlns:a16="http://schemas.microsoft.com/office/drawing/2014/main" id="{C0C1909D-97FD-4511-A413-67C32AE2C384}"/>
                </a:ext>
              </a:extLst>
            </p:cNvPr>
            <p:cNvPicPr/>
            <p:nvPr/>
          </p:nvPicPr>
          <p:blipFill>
            <a:blip r:embed="rId10" cstate="print"/>
            <a:stretch>
              <a:fillRect/>
            </a:stretch>
          </p:blipFill>
          <p:spPr>
            <a:xfrm>
              <a:off x="9060180" y="2997707"/>
              <a:ext cx="216407" cy="216407"/>
            </a:xfrm>
            <a:prstGeom prst="rect">
              <a:avLst/>
            </a:prstGeom>
          </p:spPr>
        </p:pic>
        <p:pic>
          <p:nvPicPr>
            <p:cNvPr id="126" name="object 83">
              <a:extLst>
                <a:ext uri="{FF2B5EF4-FFF2-40B4-BE49-F238E27FC236}">
                  <a16:creationId xmlns:a16="http://schemas.microsoft.com/office/drawing/2014/main" id="{A10E3833-4085-4AEB-8DC9-DF893A8990ED}"/>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086087" y="3023616"/>
              <a:ext cx="109727" cy="109727"/>
            </a:xfrm>
            <a:prstGeom prst="rect">
              <a:avLst/>
            </a:prstGeom>
          </p:spPr>
        </p:pic>
        <p:pic>
          <p:nvPicPr>
            <p:cNvPr id="127" name="object 84">
              <a:extLst>
                <a:ext uri="{FF2B5EF4-FFF2-40B4-BE49-F238E27FC236}">
                  <a16:creationId xmlns:a16="http://schemas.microsoft.com/office/drawing/2014/main" id="{5C958EE1-B1A5-4D2A-8539-E7629F601ABF}"/>
                </a:ext>
              </a:extLst>
            </p:cNvPr>
            <p:cNvPicPr/>
            <p:nvPr/>
          </p:nvPicPr>
          <p:blipFill>
            <a:blip r:embed="rId10" cstate="print"/>
            <a:stretch>
              <a:fillRect/>
            </a:stretch>
          </p:blipFill>
          <p:spPr>
            <a:xfrm>
              <a:off x="10492740" y="2534411"/>
              <a:ext cx="216407" cy="216407"/>
            </a:xfrm>
            <a:prstGeom prst="rect">
              <a:avLst/>
            </a:prstGeom>
          </p:spPr>
        </p:pic>
        <p:pic>
          <p:nvPicPr>
            <p:cNvPr id="128" name="object 85">
              <a:extLst>
                <a:ext uri="{FF2B5EF4-FFF2-40B4-BE49-F238E27FC236}">
                  <a16:creationId xmlns:a16="http://schemas.microsoft.com/office/drawing/2014/main" id="{463C6F4F-11DB-48BB-84C7-C514DA59D039}"/>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0518647" y="2560319"/>
              <a:ext cx="109727" cy="109727"/>
            </a:xfrm>
            <a:prstGeom prst="rect">
              <a:avLst/>
            </a:prstGeom>
          </p:spPr>
        </p:pic>
        <p:pic>
          <p:nvPicPr>
            <p:cNvPr id="129" name="object 86">
              <a:extLst>
                <a:ext uri="{FF2B5EF4-FFF2-40B4-BE49-F238E27FC236}">
                  <a16:creationId xmlns:a16="http://schemas.microsoft.com/office/drawing/2014/main" id="{093010A4-24D4-40BB-BE42-D7FD1C2BD6D5}"/>
                </a:ext>
              </a:extLst>
            </p:cNvPr>
            <p:cNvPicPr/>
            <p:nvPr/>
          </p:nvPicPr>
          <p:blipFill>
            <a:blip r:embed="rId10" cstate="print"/>
            <a:stretch>
              <a:fillRect/>
            </a:stretch>
          </p:blipFill>
          <p:spPr>
            <a:xfrm>
              <a:off x="10300716" y="2866644"/>
              <a:ext cx="216407" cy="216407"/>
            </a:xfrm>
            <a:prstGeom prst="rect">
              <a:avLst/>
            </a:prstGeom>
          </p:spPr>
        </p:pic>
        <p:sp>
          <p:nvSpPr>
            <p:cNvPr id="130" name="object 87">
              <a:extLst>
                <a:ext uri="{FF2B5EF4-FFF2-40B4-BE49-F238E27FC236}">
                  <a16:creationId xmlns:a16="http://schemas.microsoft.com/office/drawing/2014/main" id="{D6383CF7-4B32-4BF1-8F13-D33FE0A8851D}"/>
                </a:ext>
              </a:extLst>
            </p:cNvPr>
            <p:cNvSpPr/>
            <p:nvPr/>
          </p:nvSpPr>
          <p:spPr>
            <a:xfrm>
              <a:off x="10339578" y="290550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1" name="object 88">
              <a:extLst>
                <a:ext uri="{FF2B5EF4-FFF2-40B4-BE49-F238E27FC236}">
                  <a16:creationId xmlns:a16="http://schemas.microsoft.com/office/drawing/2014/main" id="{580C675F-18F5-41A5-8F7E-81ED1213477D}"/>
                </a:ext>
              </a:extLst>
            </p:cNvPr>
            <p:cNvSpPr/>
            <p:nvPr/>
          </p:nvSpPr>
          <p:spPr>
            <a:xfrm>
              <a:off x="10339578" y="290550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2" name="object 89">
              <a:extLst>
                <a:ext uri="{FF2B5EF4-FFF2-40B4-BE49-F238E27FC236}">
                  <a16:creationId xmlns:a16="http://schemas.microsoft.com/office/drawing/2014/main" id="{94778F6E-53DD-4D9F-B19C-970BFB14BC4A}"/>
                </a:ext>
              </a:extLst>
            </p:cNvPr>
            <p:cNvPicPr/>
            <p:nvPr/>
          </p:nvPicPr>
          <p:blipFill>
            <a:blip r:embed="rId10" cstate="print"/>
            <a:stretch>
              <a:fillRect/>
            </a:stretch>
          </p:blipFill>
          <p:spPr>
            <a:xfrm>
              <a:off x="10236707" y="2973323"/>
              <a:ext cx="216407" cy="216407"/>
            </a:xfrm>
            <a:prstGeom prst="rect">
              <a:avLst/>
            </a:prstGeom>
          </p:spPr>
        </p:pic>
        <p:sp>
          <p:nvSpPr>
            <p:cNvPr id="133" name="object 90">
              <a:extLst>
                <a:ext uri="{FF2B5EF4-FFF2-40B4-BE49-F238E27FC236}">
                  <a16:creationId xmlns:a16="http://schemas.microsoft.com/office/drawing/2014/main" id="{A829AF8B-A369-47A6-A479-624DEFE1B06D}"/>
                </a:ext>
              </a:extLst>
            </p:cNvPr>
            <p:cNvSpPr/>
            <p:nvPr/>
          </p:nvSpPr>
          <p:spPr>
            <a:xfrm>
              <a:off x="10275570" y="301218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4" name="object 91">
              <a:extLst>
                <a:ext uri="{FF2B5EF4-FFF2-40B4-BE49-F238E27FC236}">
                  <a16:creationId xmlns:a16="http://schemas.microsoft.com/office/drawing/2014/main" id="{44FE3A91-692A-47E4-A26C-152DA37F545C}"/>
                </a:ext>
              </a:extLst>
            </p:cNvPr>
            <p:cNvSpPr/>
            <p:nvPr/>
          </p:nvSpPr>
          <p:spPr>
            <a:xfrm>
              <a:off x="10275568" y="301218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5" name="object 92">
              <a:extLst>
                <a:ext uri="{FF2B5EF4-FFF2-40B4-BE49-F238E27FC236}">
                  <a16:creationId xmlns:a16="http://schemas.microsoft.com/office/drawing/2014/main" id="{C90F81A6-F324-4548-8271-47BAE33521AE}"/>
                </a:ext>
              </a:extLst>
            </p:cNvPr>
            <p:cNvPicPr/>
            <p:nvPr/>
          </p:nvPicPr>
          <p:blipFill>
            <a:blip r:embed="rId10" cstate="print"/>
            <a:stretch>
              <a:fillRect/>
            </a:stretch>
          </p:blipFill>
          <p:spPr>
            <a:xfrm>
              <a:off x="10114787" y="3034283"/>
              <a:ext cx="216407" cy="216407"/>
            </a:xfrm>
            <a:prstGeom prst="rect">
              <a:avLst/>
            </a:prstGeom>
          </p:spPr>
        </p:pic>
        <p:sp>
          <p:nvSpPr>
            <p:cNvPr id="136" name="object 93">
              <a:extLst>
                <a:ext uri="{FF2B5EF4-FFF2-40B4-BE49-F238E27FC236}">
                  <a16:creationId xmlns:a16="http://schemas.microsoft.com/office/drawing/2014/main" id="{D586384F-336E-4505-AA64-2FAF2E00A139}"/>
                </a:ext>
              </a:extLst>
            </p:cNvPr>
            <p:cNvSpPr/>
            <p:nvPr/>
          </p:nvSpPr>
          <p:spPr>
            <a:xfrm>
              <a:off x="10153649" y="307314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7" name="object 94">
              <a:extLst>
                <a:ext uri="{FF2B5EF4-FFF2-40B4-BE49-F238E27FC236}">
                  <a16:creationId xmlns:a16="http://schemas.microsoft.com/office/drawing/2014/main" id="{86D4ECC0-2E80-40E6-A8AA-D909F3872817}"/>
                </a:ext>
              </a:extLst>
            </p:cNvPr>
            <p:cNvSpPr/>
            <p:nvPr/>
          </p:nvSpPr>
          <p:spPr>
            <a:xfrm>
              <a:off x="10153649" y="307314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8" name="object 95">
              <a:extLst>
                <a:ext uri="{FF2B5EF4-FFF2-40B4-BE49-F238E27FC236}">
                  <a16:creationId xmlns:a16="http://schemas.microsoft.com/office/drawing/2014/main" id="{4793E5A6-B67C-4CD8-B70E-6BF916DCFE55}"/>
                </a:ext>
              </a:extLst>
            </p:cNvPr>
            <p:cNvPicPr/>
            <p:nvPr/>
          </p:nvPicPr>
          <p:blipFill>
            <a:blip r:embed="rId10" cstate="print"/>
            <a:stretch>
              <a:fillRect/>
            </a:stretch>
          </p:blipFill>
          <p:spPr>
            <a:xfrm>
              <a:off x="10375392" y="2255519"/>
              <a:ext cx="216407" cy="216407"/>
            </a:xfrm>
            <a:prstGeom prst="rect">
              <a:avLst/>
            </a:prstGeom>
          </p:spPr>
        </p:pic>
        <p:pic>
          <p:nvPicPr>
            <p:cNvPr id="139" name="object 96">
              <a:extLst>
                <a:ext uri="{FF2B5EF4-FFF2-40B4-BE49-F238E27FC236}">
                  <a16:creationId xmlns:a16="http://schemas.microsoft.com/office/drawing/2014/main" id="{36443041-2482-4B35-8A28-D3CD5837670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10401299" y="2281427"/>
              <a:ext cx="109727" cy="109727"/>
            </a:xfrm>
            <a:prstGeom prst="rect">
              <a:avLst/>
            </a:prstGeom>
          </p:spPr>
        </p:pic>
        <p:pic>
          <p:nvPicPr>
            <p:cNvPr id="140" name="object 97">
              <a:extLst>
                <a:ext uri="{FF2B5EF4-FFF2-40B4-BE49-F238E27FC236}">
                  <a16:creationId xmlns:a16="http://schemas.microsoft.com/office/drawing/2014/main" id="{5069295A-A064-4D7A-8413-79B344293A6B}"/>
                </a:ext>
              </a:extLst>
            </p:cNvPr>
            <p:cNvPicPr/>
            <p:nvPr/>
          </p:nvPicPr>
          <p:blipFill>
            <a:blip r:embed="rId10" cstate="print"/>
            <a:stretch>
              <a:fillRect/>
            </a:stretch>
          </p:blipFill>
          <p:spPr>
            <a:xfrm>
              <a:off x="10517123" y="2348483"/>
              <a:ext cx="216407" cy="216407"/>
            </a:xfrm>
            <a:prstGeom prst="rect">
              <a:avLst/>
            </a:prstGeom>
          </p:spPr>
        </p:pic>
        <p:pic>
          <p:nvPicPr>
            <p:cNvPr id="141" name="object 98">
              <a:extLst>
                <a:ext uri="{FF2B5EF4-FFF2-40B4-BE49-F238E27FC236}">
                  <a16:creationId xmlns:a16="http://schemas.microsoft.com/office/drawing/2014/main" id="{AA732D42-F487-4D3D-93DA-81E7EDCA0159}"/>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543032" y="2374391"/>
              <a:ext cx="109727" cy="109727"/>
            </a:xfrm>
            <a:prstGeom prst="rect">
              <a:avLst/>
            </a:prstGeom>
          </p:spPr>
        </p:pic>
        <p:pic>
          <p:nvPicPr>
            <p:cNvPr id="142" name="object 99">
              <a:extLst>
                <a:ext uri="{FF2B5EF4-FFF2-40B4-BE49-F238E27FC236}">
                  <a16:creationId xmlns:a16="http://schemas.microsoft.com/office/drawing/2014/main" id="{E8CDE565-D6B1-474B-9A78-E23006EC5C9F}"/>
                </a:ext>
              </a:extLst>
            </p:cNvPr>
            <p:cNvPicPr/>
            <p:nvPr/>
          </p:nvPicPr>
          <p:blipFill>
            <a:blip r:embed="rId10" cstate="print"/>
            <a:stretch>
              <a:fillRect/>
            </a:stretch>
          </p:blipFill>
          <p:spPr>
            <a:xfrm>
              <a:off x="10514075" y="2185416"/>
              <a:ext cx="216407" cy="216407"/>
            </a:xfrm>
            <a:prstGeom prst="rect">
              <a:avLst/>
            </a:prstGeom>
          </p:spPr>
        </p:pic>
        <p:pic>
          <p:nvPicPr>
            <p:cNvPr id="143" name="object 100">
              <a:extLst>
                <a:ext uri="{FF2B5EF4-FFF2-40B4-BE49-F238E27FC236}">
                  <a16:creationId xmlns:a16="http://schemas.microsoft.com/office/drawing/2014/main" id="{440FB65A-0FB9-4247-8986-D9D07AB50C42}"/>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539983" y="2211323"/>
              <a:ext cx="109727" cy="109727"/>
            </a:xfrm>
            <a:prstGeom prst="rect">
              <a:avLst/>
            </a:prstGeom>
          </p:spPr>
        </p:pic>
        <p:pic>
          <p:nvPicPr>
            <p:cNvPr id="144" name="object 101">
              <a:extLst>
                <a:ext uri="{FF2B5EF4-FFF2-40B4-BE49-F238E27FC236}">
                  <a16:creationId xmlns:a16="http://schemas.microsoft.com/office/drawing/2014/main" id="{CB3D0D23-F0A6-4FA8-A37B-239D8609C0DA}"/>
                </a:ext>
              </a:extLst>
            </p:cNvPr>
            <p:cNvPicPr/>
            <p:nvPr/>
          </p:nvPicPr>
          <p:blipFill>
            <a:blip r:embed="rId10" cstate="print"/>
            <a:stretch>
              <a:fillRect/>
            </a:stretch>
          </p:blipFill>
          <p:spPr>
            <a:xfrm>
              <a:off x="10696956" y="2002536"/>
              <a:ext cx="216407" cy="216407"/>
            </a:xfrm>
            <a:prstGeom prst="rect">
              <a:avLst/>
            </a:prstGeom>
          </p:spPr>
        </p:pic>
        <p:pic>
          <p:nvPicPr>
            <p:cNvPr id="145" name="object 102">
              <a:extLst>
                <a:ext uri="{FF2B5EF4-FFF2-40B4-BE49-F238E27FC236}">
                  <a16:creationId xmlns:a16="http://schemas.microsoft.com/office/drawing/2014/main" id="{F97A9F07-7D59-470F-B23C-E7A3B53F5A48}"/>
                </a:ext>
              </a:extLst>
            </p:cNvPr>
            <p:cNvPicPr/>
            <p:nvPr/>
          </p:nvPicPr>
          <p:blipFill>
            <a:blip r:embed="rId25" cstate="screen">
              <a:extLst>
                <a:ext uri="{28A0092B-C50C-407E-A947-70E740481C1C}">
                  <a14:useLocalDpi xmlns:a14="http://schemas.microsoft.com/office/drawing/2010/main"/>
                </a:ext>
              </a:extLst>
            </a:blip>
            <a:stretch>
              <a:fillRect/>
            </a:stretch>
          </p:blipFill>
          <p:spPr>
            <a:xfrm>
              <a:off x="10722863" y="2028444"/>
              <a:ext cx="109727" cy="109727"/>
            </a:xfrm>
            <a:prstGeom prst="rect">
              <a:avLst/>
            </a:prstGeom>
          </p:spPr>
        </p:pic>
        <p:pic>
          <p:nvPicPr>
            <p:cNvPr id="146" name="object 103">
              <a:extLst>
                <a:ext uri="{FF2B5EF4-FFF2-40B4-BE49-F238E27FC236}">
                  <a16:creationId xmlns:a16="http://schemas.microsoft.com/office/drawing/2014/main" id="{7BB31E40-B795-48D8-9C28-70F967144357}"/>
                </a:ext>
              </a:extLst>
            </p:cNvPr>
            <p:cNvPicPr/>
            <p:nvPr/>
          </p:nvPicPr>
          <p:blipFill>
            <a:blip r:embed="rId10" cstate="print"/>
            <a:stretch>
              <a:fillRect/>
            </a:stretch>
          </p:blipFill>
          <p:spPr>
            <a:xfrm>
              <a:off x="6300216" y="3017519"/>
              <a:ext cx="216407" cy="216407"/>
            </a:xfrm>
            <a:prstGeom prst="rect">
              <a:avLst/>
            </a:prstGeom>
          </p:spPr>
        </p:pic>
        <p:pic>
          <p:nvPicPr>
            <p:cNvPr id="147" name="object 104">
              <a:extLst>
                <a:ext uri="{FF2B5EF4-FFF2-40B4-BE49-F238E27FC236}">
                  <a16:creationId xmlns:a16="http://schemas.microsoft.com/office/drawing/2014/main" id="{E19C95FA-1CEB-490C-A769-69877E6F7FDB}"/>
                </a:ext>
              </a:extLst>
            </p:cNvPr>
            <p:cNvPicPr/>
            <p:nvPr/>
          </p:nvPicPr>
          <p:blipFill>
            <a:blip r:embed="rId25" cstate="screen">
              <a:extLst>
                <a:ext uri="{28A0092B-C50C-407E-A947-70E740481C1C}">
                  <a14:useLocalDpi xmlns:a14="http://schemas.microsoft.com/office/drawing/2010/main"/>
                </a:ext>
              </a:extLst>
            </a:blip>
            <a:stretch>
              <a:fillRect/>
            </a:stretch>
          </p:blipFill>
          <p:spPr>
            <a:xfrm>
              <a:off x="6326123" y="3043427"/>
              <a:ext cx="109727" cy="109727"/>
            </a:xfrm>
            <a:prstGeom prst="rect">
              <a:avLst/>
            </a:prstGeom>
          </p:spPr>
        </p:pic>
        <p:pic>
          <p:nvPicPr>
            <p:cNvPr id="148" name="object 105">
              <a:extLst>
                <a:ext uri="{FF2B5EF4-FFF2-40B4-BE49-F238E27FC236}">
                  <a16:creationId xmlns:a16="http://schemas.microsoft.com/office/drawing/2014/main" id="{BE41E560-CF14-4110-B08F-31ACB31555C5}"/>
                </a:ext>
              </a:extLst>
            </p:cNvPr>
            <p:cNvPicPr/>
            <p:nvPr/>
          </p:nvPicPr>
          <p:blipFill>
            <a:blip r:embed="rId10" cstate="print"/>
            <a:stretch>
              <a:fillRect/>
            </a:stretch>
          </p:blipFill>
          <p:spPr>
            <a:xfrm>
              <a:off x="8735568" y="2831591"/>
              <a:ext cx="216407" cy="216407"/>
            </a:xfrm>
            <a:prstGeom prst="rect">
              <a:avLst/>
            </a:prstGeom>
          </p:spPr>
        </p:pic>
        <p:pic>
          <p:nvPicPr>
            <p:cNvPr id="149" name="object 106">
              <a:extLst>
                <a:ext uri="{FF2B5EF4-FFF2-40B4-BE49-F238E27FC236}">
                  <a16:creationId xmlns:a16="http://schemas.microsoft.com/office/drawing/2014/main" id="{F4978F19-F977-4156-82E4-D0BBCACAF4BB}"/>
                </a:ext>
              </a:extLst>
            </p:cNvPr>
            <p:cNvPicPr/>
            <p:nvPr/>
          </p:nvPicPr>
          <p:blipFill>
            <a:blip r:embed="rId25" cstate="screen">
              <a:extLst>
                <a:ext uri="{28A0092B-C50C-407E-A947-70E740481C1C}">
                  <a14:useLocalDpi xmlns:a14="http://schemas.microsoft.com/office/drawing/2010/main"/>
                </a:ext>
              </a:extLst>
            </a:blip>
            <a:stretch>
              <a:fillRect/>
            </a:stretch>
          </p:blipFill>
          <p:spPr>
            <a:xfrm>
              <a:off x="8761475" y="2857500"/>
              <a:ext cx="109727" cy="109727"/>
            </a:xfrm>
            <a:prstGeom prst="rect">
              <a:avLst/>
            </a:prstGeom>
          </p:spPr>
        </p:pic>
        <p:pic>
          <p:nvPicPr>
            <p:cNvPr id="150" name="object 107">
              <a:extLst>
                <a:ext uri="{FF2B5EF4-FFF2-40B4-BE49-F238E27FC236}">
                  <a16:creationId xmlns:a16="http://schemas.microsoft.com/office/drawing/2014/main" id="{6AB2E6B8-0654-462D-985E-E2D7F14C7F04}"/>
                </a:ext>
              </a:extLst>
            </p:cNvPr>
            <p:cNvPicPr/>
            <p:nvPr/>
          </p:nvPicPr>
          <p:blipFill>
            <a:blip r:embed="rId14" cstate="print"/>
            <a:stretch>
              <a:fillRect/>
            </a:stretch>
          </p:blipFill>
          <p:spPr>
            <a:xfrm>
              <a:off x="7586471" y="3221735"/>
              <a:ext cx="214883" cy="216407"/>
            </a:xfrm>
            <a:prstGeom prst="rect">
              <a:avLst/>
            </a:prstGeom>
          </p:spPr>
        </p:pic>
        <p:pic>
          <p:nvPicPr>
            <p:cNvPr id="151" name="object 108">
              <a:extLst>
                <a:ext uri="{FF2B5EF4-FFF2-40B4-BE49-F238E27FC236}">
                  <a16:creationId xmlns:a16="http://schemas.microsoft.com/office/drawing/2014/main" id="{FA916EB6-4BC3-492D-86B4-3697F87E6DDF}"/>
                </a:ext>
              </a:extLst>
            </p:cNvPr>
            <p:cNvPicPr/>
            <p:nvPr/>
          </p:nvPicPr>
          <p:blipFill>
            <a:blip r:embed="rId15" cstate="screen">
              <a:extLst>
                <a:ext uri="{28A0092B-C50C-407E-A947-70E740481C1C}">
                  <a14:useLocalDpi xmlns:a14="http://schemas.microsoft.com/office/drawing/2010/main"/>
                </a:ext>
              </a:extLst>
            </a:blip>
            <a:stretch>
              <a:fillRect/>
            </a:stretch>
          </p:blipFill>
          <p:spPr>
            <a:xfrm>
              <a:off x="7612380" y="3247644"/>
              <a:ext cx="108203" cy="109727"/>
            </a:xfrm>
            <a:prstGeom prst="rect">
              <a:avLst/>
            </a:prstGeom>
          </p:spPr>
        </p:pic>
        <p:pic>
          <p:nvPicPr>
            <p:cNvPr id="152" name="object 109">
              <a:extLst>
                <a:ext uri="{FF2B5EF4-FFF2-40B4-BE49-F238E27FC236}">
                  <a16:creationId xmlns:a16="http://schemas.microsoft.com/office/drawing/2014/main" id="{5EBA0B70-EDA0-46D4-BFD7-660AD8DAFAA1}"/>
                </a:ext>
              </a:extLst>
            </p:cNvPr>
            <p:cNvPicPr/>
            <p:nvPr/>
          </p:nvPicPr>
          <p:blipFill>
            <a:blip r:embed="rId10" cstate="print"/>
            <a:stretch>
              <a:fillRect/>
            </a:stretch>
          </p:blipFill>
          <p:spPr>
            <a:xfrm>
              <a:off x="7597140" y="2493264"/>
              <a:ext cx="216407" cy="216407"/>
            </a:xfrm>
            <a:prstGeom prst="rect">
              <a:avLst/>
            </a:prstGeom>
          </p:spPr>
        </p:pic>
        <p:pic>
          <p:nvPicPr>
            <p:cNvPr id="153" name="object 110">
              <a:extLst>
                <a:ext uri="{FF2B5EF4-FFF2-40B4-BE49-F238E27FC236}">
                  <a16:creationId xmlns:a16="http://schemas.microsoft.com/office/drawing/2014/main" id="{896866A6-452A-485E-BF40-CA3937377817}"/>
                </a:ext>
              </a:extLst>
            </p:cNvPr>
            <p:cNvPicPr/>
            <p:nvPr/>
          </p:nvPicPr>
          <p:blipFill>
            <a:blip r:embed="rId12" cstate="screen">
              <a:extLst>
                <a:ext uri="{28A0092B-C50C-407E-A947-70E740481C1C}">
                  <a14:useLocalDpi xmlns:a14="http://schemas.microsoft.com/office/drawing/2010/main"/>
                </a:ext>
              </a:extLst>
            </a:blip>
            <a:stretch>
              <a:fillRect/>
            </a:stretch>
          </p:blipFill>
          <p:spPr>
            <a:xfrm>
              <a:off x="7623047" y="2519172"/>
              <a:ext cx="109727" cy="109727"/>
            </a:xfrm>
            <a:prstGeom prst="rect">
              <a:avLst/>
            </a:prstGeom>
          </p:spPr>
        </p:pic>
        <p:pic>
          <p:nvPicPr>
            <p:cNvPr id="154" name="object 111">
              <a:extLst>
                <a:ext uri="{FF2B5EF4-FFF2-40B4-BE49-F238E27FC236}">
                  <a16:creationId xmlns:a16="http://schemas.microsoft.com/office/drawing/2014/main" id="{4F75DB7D-2F4C-46BC-B3FE-8B416F829863}"/>
                </a:ext>
              </a:extLst>
            </p:cNvPr>
            <p:cNvPicPr/>
            <p:nvPr/>
          </p:nvPicPr>
          <p:blipFill>
            <a:blip r:embed="rId10" cstate="print"/>
            <a:stretch>
              <a:fillRect/>
            </a:stretch>
          </p:blipFill>
          <p:spPr>
            <a:xfrm>
              <a:off x="5714999" y="2987040"/>
              <a:ext cx="216407" cy="216407"/>
            </a:xfrm>
            <a:prstGeom prst="rect">
              <a:avLst/>
            </a:prstGeom>
          </p:spPr>
        </p:pic>
        <p:pic>
          <p:nvPicPr>
            <p:cNvPr id="155" name="object 112">
              <a:extLst>
                <a:ext uri="{FF2B5EF4-FFF2-40B4-BE49-F238E27FC236}">
                  <a16:creationId xmlns:a16="http://schemas.microsoft.com/office/drawing/2014/main" id="{6AAD5DF9-D905-4B34-843A-8E79C66E66F2}"/>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740908" y="3012948"/>
              <a:ext cx="109727" cy="109727"/>
            </a:xfrm>
            <a:prstGeom prst="rect">
              <a:avLst/>
            </a:prstGeom>
          </p:spPr>
        </p:pic>
        <p:pic>
          <p:nvPicPr>
            <p:cNvPr id="156" name="object 113">
              <a:extLst>
                <a:ext uri="{FF2B5EF4-FFF2-40B4-BE49-F238E27FC236}">
                  <a16:creationId xmlns:a16="http://schemas.microsoft.com/office/drawing/2014/main" id="{7500F08C-469C-4CBE-8504-639D4AE0BE88}"/>
                </a:ext>
              </a:extLst>
            </p:cNvPr>
            <p:cNvPicPr/>
            <p:nvPr/>
          </p:nvPicPr>
          <p:blipFill>
            <a:blip r:embed="rId28" cstate="print"/>
            <a:stretch>
              <a:fillRect/>
            </a:stretch>
          </p:blipFill>
          <p:spPr>
            <a:xfrm>
              <a:off x="10145268" y="2875788"/>
              <a:ext cx="210311" cy="210311"/>
            </a:xfrm>
            <a:prstGeom prst="rect">
              <a:avLst/>
            </a:prstGeom>
          </p:spPr>
        </p:pic>
        <p:sp>
          <p:nvSpPr>
            <p:cNvPr id="157" name="object 114">
              <a:extLst>
                <a:ext uri="{FF2B5EF4-FFF2-40B4-BE49-F238E27FC236}">
                  <a16:creationId xmlns:a16="http://schemas.microsoft.com/office/drawing/2014/main" id="{FDD7DE7C-EBDF-4FF0-8A0C-F3488EB513BA}"/>
                </a:ext>
              </a:extLst>
            </p:cNvPr>
            <p:cNvSpPr/>
            <p:nvPr/>
          </p:nvSpPr>
          <p:spPr>
            <a:xfrm>
              <a:off x="10181082" y="2911601"/>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58" name="object 115">
              <a:extLst>
                <a:ext uri="{FF2B5EF4-FFF2-40B4-BE49-F238E27FC236}">
                  <a16:creationId xmlns:a16="http://schemas.microsoft.com/office/drawing/2014/main" id="{EBC60A43-B39E-47AC-BBE1-711650636DD0}"/>
                </a:ext>
              </a:extLst>
            </p:cNvPr>
            <p:cNvSpPr/>
            <p:nvPr/>
          </p:nvSpPr>
          <p:spPr>
            <a:xfrm>
              <a:off x="10181080" y="2911601"/>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19812">
              <a:solidFill>
                <a:srgbClr val="0775FF"/>
              </a:solidFill>
            </a:ln>
          </p:spPr>
          <p:txBody>
            <a:bodyPr wrap="square" lIns="0" tIns="0" rIns="0" bIns="0" rtlCol="0"/>
            <a:lstStyle/>
            <a:p>
              <a:endParaRPr/>
            </a:p>
          </p:txBody>
        </p:sp>
      </p:grpSp>
      <p:sp>
        <p:nvSpPr>
          <p:cNvPr id="111" name="Content Placeholder 2">
            <a:extLst>
              <a:ext uri="{FF2B5EF4-FFF2-40B4-BE49-F238E27FC236}">
                <a16:creationId xmlns:a16="http://schemas.microsoft.com/office/drawing/2014/main" id="{06788217-CF1B-446B-BEA5-F9FD714A13B9}"/>
              </a:ext>
            </a:extLst>
          </p:cNvPr>
          <p:cNvSpPr txBox="1">
            <a:spLocks/>
          </p:cNvSpPr>
          <p:nvPr/>
        </p:nvSpPr>
        <p:spPr>
          <a:xfrm>
            <a:off x="807119" y="668288"/>
            <a:ext cx="4138318" cy="4652745"/>
          </a:xfrm>
          <a:prstGeom prst="rect">
            <a:avLst/>
          </a:prstGeom>
          <a:noFill/>
          <a:ln>
            <a:noFill/>
          </a:ln>
        </p:spPr>
        <p:txBody>
          <a:bodyPr spcFirstLastPara="1" wrap="square" lIns="131375" tIns="131375" rIns="131375" bIns="131375" anchor="t" anchorCtr="0">
            <a:noAutofit/>
          </a:bodyPr>
          <a:lstStyle>
            <a:defPPr marR="0" lvl="0" algn="l" rtl="0">
              <a:lnSpc>
                <a:spcPct val="100000"/>
              </a:lnSpc>
              <a:spcBef>
                <a:spcPts val="0"/>
              </a:spcBef>
              <a:spcAft>
                <a:spcPts val="0"/>
              </a:spcAft>
            </a:defPPr>
            <a:lvl1pPr marL="56032" marR="0" lvl="0" indent="0" algn="l" rtl="0">
              <a:lnSpc>
                <a:spcPct val="115000"/>
              </a:lnSpc>
              <a:spcBef>
                <a:spcPts val="0"/>
              </a:spcBef>
              <a:spcAft>
                <a:spcPts val="0"/>
              </a:spcAft>
              <a:buClr>
                <a:schemeClr val="dk2"/>
              </a:buClr>
              <a:buSzPts val="2600"/>
              <a:buFont typeface="Arial" panose="020B0604020202020204" pitchFamily="34" charset="0"/>
              <a:buNone/>
              <a:defRPr sz="1059" b="1" i="0" u="none" strike="noStrike" cap="none">
                <a:solidFill>
                  <a:schemeClr val="accent1"/>
                </a:solidFill>
                <a:latin typeface="Arial" panose="020B0604020202020204" pitchFamily="34" charset="0"/>
                <a:ea typeface="Arial"/>
                <a:cs typeface="Arial" panose="020B0604020202020204" pitchFamily="34" charset="0"/>
                <a:sym typeface="Arial"/>
              </a:defRPr>
            </a:lvl1pPr>
            <a:lvl2pPr marL="694802" marR="0" lvl="1"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2pPr>
            <a:lvl3pPr marL="1098235" marR="0" lvl="2"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3pPr>
            <a:lvl4pPr marL="1501668" marR="0" lvl="3"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4pPr>
            <a:lvl5pPr marL="1905102" marR="0" lvl="4"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5pPr>
            <a:lvl6pPr marL="2743200" marR="0" lvl="5"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6pPr>
            <a:lvl7pPr marL="3200400" marR="0" lvl="6"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7pPr>
            <a:lvl8pPr marL="3657600" marR="0" lvl="7"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8pPr>
            <a:lvl9pPr marL="4114800" marR="0" lvl="8"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9pPr>
          </a:lstStyle>
          <a:p>
            <a:r>
              <a:rPr lang="en-US" sz="2800" dirty="0"/>
              <a:t>Los </a:t>
            </a:r>
            <a:r>
              <a:rPr lang="en-US" sz="2800" dirty="0" err="1"/>
              <a:t>cárteles</a:t>
            </a:r>
            <a:r>
              <a:rPr lang="en-US" sz="2800" dirty="0"/>
              <a:t> de Sinaloa y Jalisco son las </a:t>
            </a:r>
            <a:r>
              <a:rPr lang="en-US" sz="2800" dirty="0" err="1"/>
              <a:t>principales</a:t>
            </a:r>
            <a:r>
              <a:rPr lang="en-US" sz="2800" dirty="0"/>
              <a:t> </a:t>
            </a:r>
            <a:r>
              <a:rPr lang="en-US" sz="2800" dirty="0" err="1"/>
              <a:t>organizaciones</a:t>
            </a:r>
            <a:r>
              <a:rPr lang="en-US" sz="2800" dirty="0"/>
              <a:t> </a:t>
            </a:r>
            <a:r>
              <a:rPr lang="en-US" sz="2800" dirty="0" err="1"/>
              <a:t>responsables</a:t>
            </a:r>
            <a:r>
              <a:rPr lang="en-US" sz="2800" dirty="0"/>
              <a:t> de las </a:t>
            </a:r>
            <a:r>
              <a:rPr lang="en-US" sz="2800" dirty="0" err="1"/>
              <a:t>muertes</a:t>
            </a:r>
            <a:r>
              <a:rPr lang="en-US" sz="2800" dirty="0"/>
              <a:t> de </a:t>
            </a:r>
            <a:r>
              <a:rPr lang="en-US" sz="2800" dirty="0" err="1"/>
              <a:t>estadounidenses</a:t>
            </a:r>
            <a:r>
              <a:rPr lang="en-US" sz="2800" dirty="0"/>
              <a:t> por </a:t>
            </a:r>
            <a:r>
              <a:rPr lang="en-US" sz="2800" dirty="0" err="1"/>
              <a:t>consumo</a:t>
            </a:r>
            <a:r>
              <a:rPr lang="en-US" sz="2800" dirty="0"/>
              <a:t> de la </a:t>
            </a:r>
            <a:r>
              <a:rPr lang="en-US" sz="2800" dirty="0" err="1"/>
              <a:t>droga</a:t>
            </a:r>
            <a:r>
              <a:rPr lang="en-US" sz="2800" dirty="0"/>
              <a:t> </a:t>
            </a:r>
            <a:r>
              <a:rPr lang="en-US" sz="2800" dirty="0" err="1"/>
              <a:t>Fentanilo</a:t>
            </a:r>
            <a:r>
              <a:rPr lang="en-US" sz="2800" dirty="0"/>
              <a:t>.</a:t>
            </a:r>
          </a:p>
        </p:txBody>
      </p:sp>
    </p:spTree>
    <p:extLst>
      <p:ext uri="{BB962C8B-B14F-4D97-AF65-F5344CB8AC3E}">
        <p14:creationId xmlns:p14="http://schemas.microsoft.com/office/powerpoint/2010/main" val="2805695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0021D0F-AD30-4617-AD04-1AF42F816A76}"/>
              </a:ext>
            </a:extLst>
          </p:cNvPr>
          <p:cNvGrpSpPr/>
          <p:nvPr/>
        </p:nvGrpSpPr>
        <p:grpSpPr>
          <a:xfrm>
            <a:off x="9909635" y="1877029"/>
            <a:ext cx="1551971" cy="1551971"/>
            <a:chOff x="8506429" y="2809220"/>
            <a:chExt cx="1239560" cy="1239560"/>
          </a:xfrm>
        </p:grpSpPr>
        <p:sp>
          <p:nvSpPr>
            <p:cNvPr id="59" name="Oval 58">
              <a:extLst>
                <a:ext uri="{FF2B5EF4-FFF2-40B4-BE49-F238E27FC236}">
                  <a16:creationId xmlns:a16="http://schemas.microsoft.com/office/drawing/2014/main" id="{530B4F60-AB5A-49FC-B468-D94C85B8E664}"/>
                </a:ext>
              </a:extLst>
            </p:cNvPr>
            <p:cNvSpPr/>
            <p:nvPr/>
          </p:nvSpPr>
          <p:spPr>
            <a:xfrm>
              <a:off x="8506429" y="2809220"/>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60" name="Picture 59" descr="Icon&#10;&#10;Description automatically generated">
              <a:extLst>
                <a:ext uri="{FF2B5EF4-FFF2-40B4-BE49-F238E27FC236}">
                  <a16:creationId xmlns:a16="http://schemas.microsoft.com/office/drawing/2014/main" id="{C61DEBB0-75F5-45E3-AC51-2D23BB845F8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8837906" y="3099469"/>
              <a:ext cx="658572" cy="658573"/>
            </a:xfrm>
            <a:prstGeom prst="rect">
              <a:avLst/>
            </a:prstGeom>
            <a:effectLst>
              <a:innerShdw blurRad="63500" dist="50800" dir="13500000">
                <a:srgbClr val="134F5C">
                  <a:lumMod val="50000"/>
                  <a:alpha val="50000"/>
                </a:srgbClr>
              </a:innerShdw>
            </a:effectLst>
          </p:spPr>
        </p:pic>
      </p:grpSp>
      <p:sp>
        <p:nvSpPr>
          <p:cNvPr id="102" name="TextBox 101">
            <a:extLst>
              <a:ext uri="{FF2B5EF4-FFF2-40B4-BE49-F238E27FC236}">
                <a16:creationId xmlns:a16="http://schemas.microsoft.com/office/drawing/2014/main" id="{284F2E11-9B62-3232-46D2-AD65094754F4}"/>
              </a:ext>
            </a:extLst>
          </p:cNvPr>
          <p:cNvSpPr txBox="1"/>
          <p:nvPr/>
        </p:nvSpPr>
        <p:spPr>
          <a:xfrm>
            <a:off x="513218" y="3976877"/>
            <a:ext cx="1817110" cy="1015663"/>
          </a:xfrm>
          <a:prstGeom prst="rect">
            <a:avLst/>
          </a:prstGeom>
          <a:noFill/>
        </p:spPr>
        <p:txBody>
          <a:bodyPr wrap="square" rtlCol="0">
            <a:spAutoFit/>
          </a:bodyPr>
          <a:lstStyle/>
          <a:p>
            <a:pPr lvl="0" algn="ctr">
              <a:defRPr/>
            </a:pPr>
            <a:r>
              <a:rPr lang="en-US" sz="1500" b="1" kern="0" dirty="0">
                <a:solidFill>
                  <a:sysClr val="windowText" lastClr="000000"/>
                </a:solidFill>
              </a:rPr>
              <a:t>Precursor </a:t>
            </a:r>
            <a:r>
              <a:rPr lang="en-US" sz="1500" b="1" kern="0" dirty="0" err="1">
                <a:solidFill>
                  <a:sysClr val="windowText" lastClr="000000"/>
                </a:solidFill>
              </a:rPr>
              <a:t>químico</a:t>
            </a:r>
            <a:r>
              <a:rPr kumimoji="0" lang="en-US" sz="1500" b="1" i="0" u="none" strike="noStrike" kern="0" cap="none" spc="0" normalizeH="0" baseline="0" noProof="0" dirty="0">
                <a:ln>
                  <a:noFill/>
                </a:ln>
                <a:solidFill>
                  <a:sysClr val="windowText" lastClr="000000"/>
                </a:solidFill>
                <a:effectLst/>
                <a:uLnTx/>
                <a:uFillTx/>
              </a:rPr>
              <a:t> </a:t>
            </a:r>
            <a:r>
              <a:rPr kumimoji="0" lang="en-US" sz="1500" b="1" i="0" u="none" strike="noStrike" kern="0" cap="none" spc="0" normalizeH="0" baseline="0" noProof="0" dirty="0" err="1">
                <a:ln>
                  <a:noFill/>
                </a:ln>
                <a:solidFill>
                  <a:sysClr val="windowText" lastClr="000000"/>
                </a:solidFill>
                <a:effectLst/>
                <a:uLnTx/>
                <a:uFillTx/>
              </a:rPr>
              <a:t>procedente</a:t>
            </a:r>
            <a:r>
              <a:rPr kumimoji="0" lang="en-US" sz="1500" b="1" i="0" u="none" strike="noStrike" kern="0" cap="none" spc="0" normalizeH="0" baseline="0" noProof="0" dirty="0">
                <a:ln>
                  <a:noFill/>
                </a:ln>
                <a:solidFill>
                  <a:sysClr val="windowText" lastClr="000000"/>
                </a:solidFill>
                <a:effectLst/>
                <a:uLnTx/>
                <a:uFillTx/>
              </a:rPr>
              <a:t> de China</a:t>
            </a:r>
          </a:p>
        </p:txBody>
      </p:sp>
      <p:sp>
        <p:nvSpPr>
          <p:cNvPr id="103" name="TextBox 102">
            <a:extLst>
              <a:ext uri="{FF2B5EF4-FFF2-40B4-BE49-F238E27FC236}">
                <a16:creationId xmlns:a16="http://schemas.microsoft.com/office/drawing/2014/main" id="{F522D437-59F8-13C4-7F5A-E8B3422683B4}"/>
              </a:ext>
            </a:extLst>
          </p:cNvPr>
          <p:cNvSpPr txBox="1"/>
          <p:nvPr/>
        </p:nvSpPr>
        <p:spPr>
          <a:xfrm>
            <a:off x="2864550" y="3976877"/>
            <a:ext cx="1948439" cy="1477328"/>
          </a:xfrm>
          <a:prstGeom prst="rect">
            <a:avLst/>
          </a:prstGeom>
          <a:noFill/>
          <a:ln>
            <a:noFill/>
          </a:ln>
        </p:spPr>
        <p:txBody>
          <a:bodyPr wrap="square" rtlCol="0">
            <a:spAutoFit/>
          </a:bodyPr>
          <a:lstStyle/>
          <a:p>
            <a:pPr lvl="0" algn="ctr">
              <a:defRPr/>
            </a:pPr>
            <a:r>
              <a:rPr lang="es-ES" sz="1500" b="1" kern="0" dirty="0">
                <a:solidFill>
                  <a:sysClr val="windowText" lastClr="000000"/>
                </a:solidFill>
              </a:rPr>
              <a:t>Fabricación de fentanilo en polvo y pastillas en laboratorios clandestinos de México</a:t>
            </a:r>
            <a:endParaRPr kumimoji="0" lang="en-US" sz="1500" b="1" i="0" u="none" strike="noStrike" kern="0" cap="none" spc="0" normalizeH="0" baseline="0" noProof="0" dirty="0">
              <a:ln>
                <a:noFill/>
              </a:ln>
              <a:solidFill>
                <a:sysClr val="windowText" lastClr="000000"/>
              </a:solidFill>
              <a:effectLst/>
              <a:uLnTx/>
              <a:uFillTx/>
            </a:endParaRPr>
          </a:p>
        </p:txBody>
      </p:sp>
      <p:grpSp>
        <p:nvGrpSpPr>
          <p:cNvPr id="107" name="Group 106">
            <a:extLst>
              <a:ext uri="{FF2B5EF4-FFF2-40B4-BE49-F238E27FC236}">
                <a16:creationId xmlns:a16="http://schemas.microsoft.com/office/drawing/2014/main" id="{05EA6007-04EE-7B16-194F-149586631BE8}"/>
              </a:ext>
            </a:extLst>
          </p:cNvPr>
          <p:cNvGrpSpPr/>
          <p:nvPr/>
        </p:nvGrpSpPr>
        <p:grpSpPr>
          <a:xfrm>
            <a:off x="513218" y="1895954"/>
            <a:ext cx="1737555" cy="1551971"/>
            <a:chOff x="428703" y="2413399"/>
            <a:chExt cx="1387786" cy="1239560"/>
          </a:xfrm>
        </p:grpSpPr>
        <p:sp>
          <p:nvSpPr>
            <p:cNvPr id="108" name="Oval 107">
              <a:extLst>
                <a:ext uri="{FF2B5EF4-FFF2-40B4-BE49-F238E27FC236}">
                  <a16:creationId xmlns:a16="http://schemas.microsoft.com/office/drawing/2014/main" id="{C5484EC1-EFF7-013A-1A9A-BBFCAD069520}"/>
                </a:ext>
              </a:extLst>
            </p:cNvPr>
            <p:cNvSpPr/>
            <p:nvPr/>
          </p:nvSpPr>
          <p:spPr>
            <a:xfrm>
              <a:off x="576929" y="2413399"/>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109" name="Group 108">
              <a:extLst>
                <a:ext uri="{FF2B5EF4-FFF2-40B4-BE49-F238E27FC236}">
                  <a16:creationId xmlns:a16="http://schemas.microsoft.com/office/drawing/2014/main" id="{F7C904D9-CBFD-CB96-7E1F-FBF33F354F3E}"/>
                </a:ext>
              </a:extLst>
            </p:cNvPr>
            <p:cNvGrpSpPr/>
            <p:nvPr/>
          </p:nvGrpSpPr>
          <p:grpSpPr>
            <a:xfrm>
              <a:off x="428703" y="2413399"/>
              <a:ext cx="1184271" cy="1034477"/>
              <a:chOff x="428703" y="2413399"/>
              <a:chExt cx="1184271" cy="1034477"/>
            </a:xfrm>
          </p:grpSpPr>
          <p:pic>
            <p:nvPicPr>
              <p:cNvPr id="110" name="Picture 109">
                <a:extLst>
                  <a:ext uri="{FF2B5EF4-FFF2-40B4-BE49-F238E27FC236}">
                    <a16:creationId xmlns:a16="http://schemas.microsoft.com/office/drawing/2014/main" id="{94C237FA-A02E-0027-EA5F-F73071C59BC2}"/>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764364" y="2599264"/>
                <a:ext cx="848610" cy="848612"/>
              </a:xfrm>
              <a:prstGeom prst="rect">
                <a:avLst/>
              </a:prstGeom>
              <a:effectLst>
                <a:innerShdw blurRad="63500" dist="50800" dir="13500000">
                  <a:srgbClr val="134F5C">
                    <a:lumMod val="50000"/>
                    <a:alpha val="50000"/>
                  </a:srgbClr>
                </a:innerShdw>
              </a:effectLst>
            </p:spPr>
          </p:pic>
          <p:sp>
            <p:nvSpPr>
              <p:cNvPr id="111" name="Oval 110">
                <a:extLst>
                  <a:ext uri="{FF2B5EF4-FFF2-40B4-BE49-F238E27FC236}">
                    <a16:creationId xmlns:a16="http://schemas.microsoft.com/office/drawing/2014/main" id="{92902C8C-6B28-B0D5-A67E-887B6D778D1F}"/>
                  </a:ext>
                </a:extLst>
              </p:cNvPr>
              <p:cNvSpPr/>
              <p:nvPr/>
            </p:nvSpPr>
            <p:spPr>
              <a:xfrm>
                <a:off x="428703" y="2413399"/>
                <a:ext cx="492912" cy="49291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1</a:t>
                </a:r>
                <a:endParaRPr kumimoji="0" lang="en-US" sz="2800" b="1" i="0" u="none" strike="noStrike" kern="0" cap="none" spc="0" normalizeH="0" baseline="0" noProof="0" dirty="0">
                  <a:ln>
                    <a:noFill/>
                  </a:ln>
                  <a:solidFill>
                    <a:srgbClr val="FFFFFF"/>
                  </a:solidFill>
                  <a:effectLst/>
                  <a:uLnTx/>
                  <a:uFillTx/>
                  <a:ea typeface="+mn-ea"/>
                </a:endParaRPr>
              </a:p>
            </p:txBody>
          </p:sp>
        </p:grpSp>
      </p:grpSp>
      <p:grpSp>
        <p:nvGrpSpPr>
          <p:cNvPr id="112" name="Group 111">
            <a:extLst>
              <a:ext uri="{FF2B5EF4-FFF2-40B4-BE49-F238E27FC236}">
                <a16:creationId xmlns:a16="http://schemas.microsoft.com/office/drawing/2014/main" id="{B5A400C6-D2BA-65DB-E943-91D5235B414F}"/>
              </a:ext>
            </a:extLst>
          </p:cNvPr>
          <p:cNvGrpSpPr/>
          <p:nvPr/>
        </p:nvGrpSpPr>
        <p:grpSpPr>
          <a:xfrm>
            <a:off x="2864550" y="1919905"/>
            <a:ext cx="1723324" cy="1582052"/>
            <a:chOff x="2763483" y="2413399"/>
            <a:chExt cx="1376420" cy="1263586"/>
          </a:xfrm>
        </p:grpSpPr>
        <p:sp>
          <p:nvSpPr>
            <p:cNvPr id="113" name="Oval 112">
              <a:extLst>
                <a:ext uri="{FF2B5EF4-FFF2-40B4-BE49-F238E27FC236}">
                  <a16:creationId xmlns:a16="http://schemas.microsoft.com/office/drawing/2014/main" id="{6809E64F-9C14-9C90-5B10-733BCB6F95F8}"/>
                </a:ext>
              </a:extLst>
            </p:cNvPr>
            <p:cNvSpPr/>
            <p:nvPr/>
          </p:nvSpPr>
          <p:spPr>
            <a:xfrm>
              <a:off x="2900343" y="2437425"/>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114" name="Group 113">
              <a:extLst>
                <a:ext uri="{FF2B5EF4-FFF2-40B4-BE49-F238E27FC236}">
                  <a16:creationId xmlns:a16="http://schemas.microsoft.com/office/drawing/2014/main" id="{391FD1CA-9516-4E18-1E36-CFC75551E7A3}"/>
                </a:ext>
              </a:extLst>
            </p:cNvPr>
            <p:cNvGrpSpPr/>
            <p:nvPr/>
          </p:nvGrpSpPr>
          <p:grpSpPr>
            <a:xfrm>
              <a:off x="2763483" y="2413399"/>
              <a:ext cx="1096634" cy="934515"/>
              <a:chOff x="2763483" y="2413399"/>
              <a:chExt cx="1096634" cy="934515"/>
            </a:xfrm>
          </p:grpSpPr>
          <p:pic>
            <p:nvPicPr>
              <p:cNvPr id="115" name="Picture 114">
                <a:extLst>
                  <a:ext uri="{FF2B5EF4-FFF2-40B4-BE49-F238E27FC236}">
                    <a16:creationId xmlns:a16="http://schemas.microsoft.com/office/drawing/2014/main" id="{A8588ECE-C966-E1D9-96BF-A6F892D07CE3}"/>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p:blipFill>
            <p:spPr>
              <a:xfrm>
                <a:off x="3271309" y="2759106"/>
                <a:ext cx="588808" cy="588808"/>
              </a:xfrm>
              <a:prstGeom prst="rect">
                <a:avLst/>
              </a:prstGeom>
              <a:effectLst>
                <a:innerShdw blurRad="63500" dist="50800" dir="13500000">
                  <a:srgbClr val="134F5C">
                    <a:lumMod val="50000"/>
                    <a:alpha val="50000"/>
                  </a:srgbClr>
                </a:innerShdw>
              </a:effectLst>
            </p:spPr>
          </p:pic>
          <p:sp>
            <p:nvSpPr>
              <p:cNvPr id="116" name="Oval 115">
                <a:extLst>
                  <a:ext uri="{FF2B5EF4-FFF2-40B4-BE49-F238E27FC236}">
                    <a16:creationId xmlns:a16="http://schemas.microsoft.com/office/drawing/2014/main" id="{904E4854-A005-431F-9B53-7408781698C4}"/>
                  </a:ext>
                </a:extLst>
              </p:cNvPr>
              <p:cNvSpPr/>
              <p:nvPr/>
            </p:nvSpPr>
            <p:spPr>
              <a:xfrm>
                <a:off x="2763483" y="2413399"/>
                <a:ext cx="492912" cy="49291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2</a:t>
                </a:r>
                <a:endParaRPr kumimoji="0" lang="en-US" sz="2800" b="1" i="0" u="none" strike="noStrike" kern="0" cap="none" spc="0" normalizeH="0" baseline="0" noProof="0" dirty="0">
                  <a:ln>
                    <a:noFill/>
                  </a:ln>
                  <a:solidFill>
                    <a:srgbClr val="FFFFFF"/>
                  </a:solidFill>
                  <a:effectLst/>
                  <a:uLnTx/>
                  <a:uFillTx/>
                  <a:ea typeface="+mn-ea"/>
                </a:endParaRPr>
              </a:p>
            </p:txBody>
          </p:sp>
        </p:grpSp>
      </p:grpSp>
      <p:grpSp>
        <p:nvGrpSpPr>
          <p:cNvPr id="3" name="Group 2">
            <a:extLst>
              <a:ext uri="{FF2B5EF4-FFF2-40B4-BE49-F238E27FC236}">
                <a16:creationId xmlns:a16="http://schemas.microsoft.com/office/drawing/2014/main" id="{CA1077E6-E582-425D-96D0-45116769B2D4}"/>
              </a:ext>
            </a:extLst>
          </p:cNvPr>
          <p:cNvGrpSpPr/>
          <p:nvPr/>
        </p:nvGrpSpPr>
        <p:grpSpPr>
          <a:xfrm>
            <a:off x="7499797" y="1878962"/>
            <a:ext cx="1700648" cy="1587463"/>
            <a:chOff x="6371521" y="2780873"/>
            <a:chExt cx="1358308" cy="1267907"/>
          </a:xfrm>
        </p:grpSpPr>
        <p:sp>
          <p:nvSpPr>
            <p:cNvPr id="53" name="Oval 52">
              <a:extLst>
                <a:ext uri="{FF2B5EF4-FFF2-40B4-BE49-F238E27FC236}">
                  <a16:creationId xmlns:a16="http://schemas.microsoft.com/office/drawing/2014/main" id="{08BC7276-5E65-41E5-84B1-8760EAE58204}"/>
                </a:ext>
              </a:extLst>
            </p:cNvPr>
            <p:cNvSpPr/>
            <p:nvPr/>
          </p:nvSpPr>
          <p:spPr>
            <a:xfrm>
              <a:off x="6490269" y="2809220"/>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4" name="Picture 53">
              <a:extLst>
                <a:ext uri="{FF2B5EF4-FFF2-40B4-BE49-F238E27FC236}">
                  <a16:creationId xmlns:a16="http://schemas.microsoft.com/office/drawing/2014/main" id="{F61DD0F4-07B0-4C36-9E07-D472E5D3309A}"/>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p:blipFill>
          <p:spPr>
            <a:xfrm>
              <a:off x="7199272" y="3236745"/>
              <a:ext cx="359990" cy="332248"/>
            </a:xfrm>
            <a:prstGeom prst="rect">
              <a:avLst/>
            </a:prstGeom>
            <a:effectLst>
              <a:innerShdw blurRad="63500" dist="50800" dir="13500000">
                <a:srgbClr val="134F5C">
                  <a:lumMod val="50000"/>
                  <a:alpha val="50000"/>
                </a:srgbClr>
              </a:innerShdw>
            </a:effectLst>
          </p:spPr>
        </p:pic>
        <p:pic>
          <p:nvPicPr>
            <p:cNvPr id="56" name="Graphic 55">
              <a:extLst>
                <a:ext uri="{FF2B5EF4-FFF2-40B4-BE49-F238E27FC236}">
                  <a16:creationId xmlns:a16="http://schemas.microsoft.com/office/drawing/2014/main" id="{6C886CCC-9408-4794-90B6-7593FC23AF5A}"/>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44224" b="7037"/>
            <a:stretch/>
          </p:blipFill>
          <p:spPr>
            <a:xfrm>
              <a:off x="6901233" y="3588671"/>
              <a:ext cx="557802" cy="250916"/>
            </a:xfrm>
            <a:prstGeom prst="rect">
              <a:avLst/>
            </a:prstGeom>
            <a:effectLst>
              <a:innerShdw blurRad="63500" dist="50800" dir="13500000">
                <a:srgbClr val="134F5C">
                  <a:lumMod val="50000"/>
                  <a:alpha val="50000"/>
                </a:srgbClr>
              </a:innerShdw>
            </a:effectLst>
          </p:spPr>
        </p:pic>
        <p:pic>
          <p:nvPicPr>
            <p:cNvPr id="57" name="Graphic 56">
              <a:extLst>
                <a:ext uri="{FF2B5EF4-FFF2-40B4-BE49-F238E27FC236}">
                  <a16:creationId xmlns:a16="http://schemas.microsoft.com/office/drawing/2014/main" id="{742B8FA5-6B4C-4D10-B405-A2B663CF5D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40151" y="3095393"/>
              <a:ext cx="557802" cy="514815"/>
            </a:xfrm>
            <a:prstGeom prst="rect">
              <a:avLst/>
            </a:prstGeom>
            <a:effectLst>
              <a:innerShdw blurRad="63500" dist="50800" dir="13500000">
                <a:srgbClr val="134F5C">
                  <a:lumMod val="50000"/>
                  <a:alpha val="50000"/>
                </a:srgbClr>
              </a:innerShdw>
            </a:effectLst>
          </p:spPr>
        </p:pic>
        <p:sp>
          <p:nvSpPr>
            <p:cNvPr id="121" name="Oval 120">
              <a:extLst>
                <a:ext uri="{FF2B5EF4-FFF2-40B4-BE49-F238E27FC236}">
                  <a16:creationId xmlns:a16="http://schemas.microsoft.com/office/drawing/2014/main" id="{821EDB90-6C12-CC9E-6D68-CB2033D4B42C}"/>
                </a:ext>
              </a:extLst>
            </p:cNvPr>
            <p:cNvSpPr/>
            <p:nvPr/>
          </p:nvSpPr>
          <p:spPr>
            <a:xfrm>
              <a:off x="6371521" y="2780873"/>
              <a:ext cx="492912" cy="49291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4</a:t>
              </a:r>
            </a:p>
          </p:txBody>
        </p:sp>
      </p:grpSp>
      <p:sp>
        <p:nvSpPr>
          <p:cNvPr id="127" name="Triangle 14">
            <a:extLst>
              <a:ext uri="{FF2B5EF4-FFF2-40B4-BE49-F238E27FC236}">
                <a16:creationId xmlns:a16="http://schemas.microsoft.com/office/drawing/2014/main" id="{87BDD17B-D199-04BB-516C-948EFC622B5D}"/>
              </a:ext>
            </a:extLst>
          </p:cNvPr>
          <p:cNvSpPr>
            <a:spLocks noChangeAspect="1"/>
          </p:cNvSpPr>
          <p:nvPr/>
        </p:nvSpPr>
        <p:spPr>
          <a:xfrm rot="5400000">
            <a:off x="2456401" y="2615436"/>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8" name="Triangle 111">
            <a:extLst>
              <a:ext uri="{FF2B5EF4-FFF2-40B4-BE49-F238E27FC236}">
                <a16:creationId xmlns:a16="http://schemas.microsoft.com/office/drawing/2014/main" id="{74448DDB-0E99-B3EC-0346-58AA0D627D63}"/>
              </a:ext>
            </a:extLst>
          </p:cNvPr>
          <p:cNvSpPr>
            <a:spLocks noChangeAspect="1"/>
          </p:cNvSpPr>
          <p:nvPr/>
        </p:nvSpPr>
        <p:spPr>
          <a:xfrm rot="5400000">
            <a:off x="7106481" y="2633592"/>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9" name="Triangle 112">
            <a:extLst>
              <a:ext uri="{FF2B5EF4-FFF2-40B4-BE49-F238E27FC236}">
                <a16:creationId xmlns:a16="http://schemas.microsoft.com/office/drawing/2014/main" id="{E46EC4B6-2263-3D2E-DD2E-65ECF4734519}"/>
              </a:ext>
            </a:extLst>
          </p:cNvPr>
          <p:cNvSpPr>
            <a:spLocks noChangeAspect="1"/>
          </p:cNvSpPr>
          <p:nvPr/>
        </p:nvSpPr>
        <p:spPr>
          <a:xfrm rot="5400000">
            <a:off x="9368596" y="2613010"/>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A7F1C576-0787-4244-9C6E-8AE29C356125}"/>
              </a:ext>
            </a:extLst>
          </p:cNvPr>
          <p:cNvGrpSpPr/>
          <p:nvPr/>
        </p:nvGrpSpPr>
        <p:grpSpPr>
          <a:xfrm>
            <a:off x="5124368" y="1878962"/>
            <a:ext cx="1720663" cy="1587463"/>
            <a:chOff x="4307917" y="2780873"/>
            <a:chExt cx="1374294" cy="1267907"/>
          </a:xfrm>
        </p:grpSpPr>
        <p:sp>
          <p:nvSpPr>
            <p:cNvPr id="50" name="Oval 49">
              <a:extLst>
                <a:ext uri="{FF2B5EF4-FFF2-40B4-BE49-F238E27FC236}">
                  <a16:creationId xmlns:a16="http://schemas.microsoft.com/office/drawing/2014/main" id="{A1736FA1-CC4C-4856-81C0-9BAAEF460A6F}"/>
                </a:ext>
              </a:extLst>
            </p:cNvPr>
            <p:cNvSpPr/>
            <p:nvPr/>
          </p:nvSpPr>
          <p:spPr>
            <a:xfrm>
              <a:off x="4442651" y="2809220"/>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1" name="Picture 50">
              <a:extLst>
                <a:ext uri="{FF2B5EF4-FFF2-40B4-BE49-F238E27FC236}">
                  <a16:creationId xmlns:a16="http://schemas.microsoft.com/office/drawing/2014/main" id="{6C46F2D2-296C-4512-9892-BC83CB8E6F31}"/>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p:blipFill>
          <p:spPr>
            <a:xfrm>
              <a:off x="4773347" y="3119428"/>
              <a:ext cx="675901" cy="675903"/>
            </a:xfrm>
            <a:prstGeom prst="rect">
              <a:avLst/>
            </a:prstGeom>
            <a:effectLst>
              <a:innerShdw blurRad="63500" dist="50800" dir="13500000">
                <a:srgbClr val="134F5C">
                  <a:lumMod val="50000"/>
                  <a:alpha val="50000"/>
                </a:srgbClr>
              </a:innerShdw>
            </a:effectLst>
          </p:spPr>
        </p:pic>
        <p:sp>
          <p:nvSpPr>
            <p:cNvPr id="135" name="Oval 134">
              <a:extLst>
                <a:ext uri="{FF2B5EF4-FFF2-40B4-BE49-F238E27FC236}">
                  <a16:creationId xmlns:a16="http://schemas.microsoft.com/office/drawing/2014/main" id="{AE8CFCDD-35C8-8D32-E6EB-E0A9B37CC51B}"/>
                </a:ext>
              </a:extLst>
            </p:cNvPr>
            <p:cNvSpPr/>
            <p:nvPr/>
          </p:nvSpPr>
          <p:spPr>
            <a:xfrm>
              <a:off x="4307917" y="2780873"/>
              <a:ext cx="492912" cy="492913"/>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3</a:t>
              </a:r>
            </a:p>
          </p:txBody>
        </p:sp>
      </p:grpSp>
      <p:sp>
        <p:nvSpPr>
          <p:cNvPr id="138" name="Google Shape;241;p33">
            <a:extLst>
              <a:ext uri="{FF2B5EF4-FFF2-40B4-BE49-F238E27FC236}">
                <a16:creationId xmlns:a16="http://schemas.microsoft.com/office/drawing/2014/main" id="{550CFD97-6EB5-50DA-8837-E027DDEA00EE}"/>
              </a:ext>
            </a:extLst>
          </p:cNvPr>
          <p:cNvSpPr txBox="1"/>
          <p:nvPr/>
        </p:nvSpPr>
        <p:spPr>
          <a:xfrm>
            <a:off x="513218" y="284943"/>
            <a:ext cx="6686786" cy="461635"/>
          </a:xfrm>
          <a:prstGeom prst="rect">
            <a:avLst/>
          </a:prstGeom>
          <a:noFill/>
          <a:ln>
            <a:noFill/>
          </a:ln>
        </p:spPr>
        <p:txBody>
          <a:bodyPr spcFirstLastPara="1" wrap="square" lIns="0" tIns="91425" rIns="182875" bIns="91425" anchor="t" anchorCtr="0">
            <a:spAutoFit/>
          </a:bodyPr>
          <a:lstStyle/>
          <a:p>
            <a:r>
              <a:rPr lang="en-US" dirty="0">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PRODUCCIÓN Y DISTRIBUCIÓN MUNDIAL DE FENTANILO</a:t>
            </a:r>
          </a:p>
        </p:txBody>
      </p:sp>
      <p:sp>
        <p:nvSpPr>
          <p:cNvPr id="45" name="Triangle 111">
            <a:extLst>
              <a:ext uri="{FF2B5EF4-FFF2-40B4-BE49-F238E27FC236}">
                <a16:creationId xmlns:a16="http://schemas.microsoft.com/office/drawing/2014/main" id="{29B7DF29-3D0F-CCA4-8D69-0C80F1717796}"/>
              </a:ext>
            </a:extLst>
          </p:cNvPr>
          <p:cNvSpPr>
            <a:spLocks noChangeAspect="1"/>
          </p:cNvSpPr>
          <p:nvPr/>
        </p:nvSpPr>
        <p:spPr>
          <a:xfrm rot="5400000">
            <a:off x="4772206" y="2613012"/>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41" name="Oval 40">
            <a:extLst>
              <a:ext uri="{FF2B5EF4-FFF2-40B4-BE49-F238E27FC236}">
                <a16:creationId xmlns:a16="http://schemas.microsoft.com/office/drawing/2014/main" id="{23ECBCDB-8AFD-9670-84AA-FCCA339E0385}"/>
              </a:ext>
            </a:extLst>
          </p:cNvPr>
          <p:cNvSpPr/>
          <p:nvPr/>
        </p:nvSpPr>
        <p:spPr>
          <a:xfrm>
            <a:off x="9757687" y="1899967"/>
            <a:ext cx="617142" cy="61714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5</a:t>
            </a:r>
          </a:p>
        </p:txBody>
      </p:sp>
      <p:sp>
        <p:nvSpPr>
          <p:cNvPr id="52" name="TextBox 51">
            <a:extLst>
              <a:ext uri="{FF2B5EF4-FFF2-40B4-BE49-F238E27FC236}">
                <a16:creationId xmlns:a16="http://schemas.microsoft.com/office/drawing/2014/main" id="{BC8CE85D-E408-4376-9972-2552220A3AD4}"/>
              </a:ext>
            </a:extLst>
          </p:cNvPr>
          <p:cNvSpPr txBox="1"/>
          <p:nvPr/>
        </p:nvSpPr>
        <p:spPr>
          <a:xfrm>
            <a:off x="5063760" y="3976877"/>
            <a:ext cx="1893859" cy="1477328"/>
          </a:xfrm>
          <a:prstGeom prst="rect">
            <a:avLst/>
          </a:prstGeom>
          <a:noFill/>
          <a:ln>
            <a:noFill/>
          </a:ln>
        </p:spPr>
        <p:txBody>
          <a:bodyPr wrap="square" rtlCol="0">
            <a:spAutoFit/>
          </a:bodyPr>
          <a:lstStyle/>
          <a:p>
            <a:pPr lvl="0" algn="ctr">
              <a:defRPr/>
            </a:pPr>
            <a:r>
              <a:rPr lang="es-ES" sz="1500" b="1" kern="0" dirty="0">
                <a:solidFill>
                  <a:sysClr val="windowText" lastClr="000000"/>
                </a:solidFill>
              </a:rPr>
              <a:t>Contrabando de fentanilo a Estados Unidos por tierra, mar, aire y túneles subterráneos</a:t>
            </a:r>
            <a:endParaRPr kumimoji="0" lang="en-US" sz="1500" b="1" i="0" u="none" strike="noStrike" kern="0" cap="none" spc="0" normalizeH="0" baseline="0" noProof="0" dirty="0">
              <a:ln>
                <a:noFill/>
              </a:ln>
              <a:solidFill>
                <a:sysClr val="windowText" lastClr="000000"/>
              </a:solidFill>
              <a:effectLst/>
              <a:uLnTx/>
              <a:uFillTx/>
            </a:endParaRPr>
          </a:p>
        </p:txBody>
      </p:sp>
      <p:sp>
        <p:nvSpPr>
          <p:cNvPr id="58" name="TextBox 57">
            <a:extLst>
              <a:ext uri="{FF2B5EF4-FFF2-40B4-BE49-F238E27FC236}">
                <a16:creationId xmlns:a16="http://schemas.microsoft.com/office/drawing/2014/main" id="{159A8131-0E7B-4D7E-A83D-94E0B9BE5C30}"/>
              </a:ext>
            </a:extLst>
          </p:cNvPr>
          <p:cNvSpPr txBox="1"/>
          <p:nvPr/>
        </p:nvSpPr>
        <p:spPr>
          <a:xfrm>
            <a:off x="7552449" y="3979845"/>
            <a:ext cx="1893859" cy="1246495"/>
          </a:xfrm>
          <a:prstGeom prst="rect">
            <a:avLst/>
          </a:prstGeom>
          <a:noFill/>
          <a:ln>
            <a:noFill/>
          </a:ln>
        </p:spPr>
        <p:txBody>
          <a:bodyPr wrap="square" rtlCol="0">
            <a:spAutoFit/>
          </a:bodyPr>
          <a:lstStyle/>
          <a:p>
            <a:pPr lvl="0" algn="ctr">
              <a:defRPr/>
            </a:pPr>
            <a:r>
              <a:rPr lang="es-ES" sz="1500" b="1" kern="0" dirty="0">
                <a:solidFill>
                  <a:sysClr val="windowText" lastClr="000000"/>
                </a:solidFill>
              </a:rPr>
              <a:t>Distribuir fentanilo a través de grupos criminales locales, individuos y en las redes sociales</a:t>
            </a:r>
            <a:endParaRPr kumimoji="0" lang="en-US" sz="1500" b="1" i="0" u="none" strike="noStrike" kern="0" cap="none" spc="0" normalizeH="0" baseline="0" noProof="0" dirty="0">
              <a:ln>
                <a:noFill/>
              </a:ln>
              <a:solidFill>
                <a:sysClr val="windowText" lastClr="000000"/>
              </a:solidFill>
              <a:effectLst/>
              <a:uLnTx/>
              <a:uFillTx/>
            </a:endParaRPr>
          </a:p>
        </p:txBody>
      </p:sp>
      <p:sp>
        <p:nvSpPr>
          <p:cNvPr id="61" name="TextBox 60">
            <a:extLst>
              <a:ext uri="{FF2B5EF4-FFF2-40B4-BE49-F238E27FC236}">
                <a16:creationId xmlns:a16="http://schemas.microsoft.com/office/drawing/2014/main" id="{ECBEC6A1-2355-40DD-9374-8914372A7642}"/>
              </a:ext>
            </a:extLst>
          </p:cNvPr>
          <p:cNvSpPr txBox="1"/>
          <p:nvPr/>
        </p:nvSpPr>
        <p:spPr>
          <a:xfrm>
            <a:off x="9790210" y="3976877"/>
            <a:ext cx="1790819" cy="1708160"/>
          </a:xfrm>
          <a:prstGeom prst="rect">
            <a:avLst/>
          </a:prstGeom>
          <a:noFill/>
          <a:ln>
            <a:noFill/>
          </a:ln>
        </p:spPr>
        <p:txBody>
          <a:bodyPr wrap="square" rtlCol="0">
            <a:spAutoFit/>
          </a:bodyPr>
          <a:lstStyle/>
          <a:p>
            <a:pPr lvl="0" algn="ctr">
              <a:defRPr/>
            </a:pPr>
            <a:r>
              <a:rPr lang="es-ES" sz="1500" b="1" kern="0" dirty="0">
                <a:solidFill>
                  <a:sysClr val="windowText" lastClr="000000"/>
                </a:solidFill>
              </a:rPr>
              <a:t>Blanquear los beneficios del narcotráfico mediante dinero en efectivo, bienes y criptomonedas.</a:t>
            </a:r>
            <a:endParaRPr kumimoji="0" lang="en-US" sz="1500" b="1" i="0" u="none" strike="noStrike" kern="0" cap="none" spc="0" normalizeH="0" baseline="0" noProof="0" dirty="0">
              <a:ln>
                <a:noFill/>
              </a:ln>
              <a:solidFill>
                <a:sysClr val="windowText" lastClr="000000"/>
              </a:solidFill>
              <a:effectLst/>
              <a:uLnTx/>
              <a:uFillTx/>
            </a:endParaRPr>
          </a:p>
        </p:txBody>
      </p:sp>
      <p:pic>
        <p:nvPicPr>
          <p:cNvPr id="37" name="Picture 36">
            <a:extLst>
              <a:ext uri="{FF2B5EF4-FFF2-40B4-BE49-F238E27FC236}">
                <a16:creationId xmlns:a16="http://schemas.microsoft.com/office/drawing/2014/main" id="{8475052C-F661-4518-9DF2-C5807D0F7E25}"/>
              </a:ext>
            </a:extLst>
          </p:cNvPr>
          <p:cNvPicPr>
            <a:picLocks/>
          </p:cNvPicPr>
          <p:nvPr/>
        </p:nvPicPr>
        <p:blipFill rotWithShape="1">
          <a:blip r:embed="rId14"/>
          <a:srcRect l="17739" t="2564" r="18213" b="12043"/>
          <a:stretch/>
        </p:blipFill>
        <p:spPr>
          <a:xfrm>
            <a:off x="10914602" y="3501957"/>
            <a:ext cx="448722" cy="435990"/>
          </a:xfrm>
          <a:prstGeom prst="rect">
            <a:avLst/>
          </a:prstGeom>
        </p:spPr>
      </p:pic>
      <p:pic>
        <p:nvPicPr>
          <p:cNvPr id="38" name="Picture 37">
            <a:extLst>
              <a:ext uri="{FF2B5EF4-FFF2-40B4-BE49-F238E27FC236}">
                <a16:creationId xmlns:a16="http://schemas.microsoft.com/office/drawing/2014/main" id="{39207B42-3C42-4CE1-B5CA-6DA31A7BC1D6}"/>
              </a:ext>
            </a:extLst>
          </p:cNvPr>
          <p:cNvPicPr>
            <a:picLocks noChangeAspect="1"/>
          </p:cNvPicPr>
          <p:nvPr/>
        </p:nvPicPr>
        <p:blipFill rotWithShape="1">
          <a:blip r:embed="rId15"/>
          <a:srcRect b="5047"/>
          <a:stretch/>
        </p:blipFill>
        <p:spPr>
          <a:xfrm>
            <a:off x="10466372" y="3501957"/>
            <a:ext cx="493205" cy="475519"/>
          </a:xfrm>
          <a:prstGeom prst="rect">
            <a:avLst/>
          </a:prstGeom>
        </p:spPr>
      </p:pic>
      <p:pic>
        <p:nvPicPr>
          <p:cNvPr id="39" name="Picture 38">
            <a:extLst>
              <a:ext uri="{FF2B5EF4-FFF2-40B4-BE49-F238E27FC236}">
                <a16:creationId xmlns:a16="http://schemas.microsoft.com/office/drawing/2014/main" id="{89BDCAC6-2189-415E-9329-8A3405F62777}"/>
              </a:ext>
            </a:extLst>
          </p:cNvPr>
          <p:cNvPicPr>
            <a:picLocks noChangeAspect="1"/>
          </p:cNvPicPr>
          <p:nvPr/>
        </p:nvPicPr>
        <p:blipFill rotWithShape="1">
          <a:blip r:embed="rId16"/>
          <a:srcRect l="10392" r="31089" b="3709"/>
          <a:stretch/>
        </p:blipFill>
        <p:spPr>
          <a:xfrm>
            <a:off x="10084458" y="3511552"/>
            <a:ext cx="408353" cy="459737"/>
          </a:xfrm>
          <a:prstGeom prst="rect">
            <a:avLst/>
          </a:prstGeom>
        </p:spPr>
      </p:pic>
      <p:pic>
        <p:nvPicPr>
          <p:cNvPr id="42" name="Picture 41">
            <a:extLst>
              <a:ext uri="{FF2B5EF4-FFF2-40B4-BE49-F238E27FC236}">
                <a16:creationId xmlns:a16="http://schemas.microsoft.com/office/drawing/2014/main" id="{6F78FF00-F57C-43CA-8FEF-4687B6DF91F1}"/>
              </a:ext>
            </a:extLst>
          </p:cNvPr>
          <p:cNvPicPr>
            <a:picLocks noChangeAspect="1"/>
          </p:cNvPicPr>
          <p:nvPr/>
        </p:nvPicPr>
        <p:blipFill rotWithShape="1">
          <a:blip r:embed="rId16"/>
          <a:srcRect l="10392" r="31089" b="3709"/>
          <a:stretch/>
        </p:blipFill>
        <p:spPr>
          <a:xfrm>
            <a:off x="8251368" y="3530486"/>
            <a:ext cx="408353" cy="459737"/>
          </a:xfrm>
          <a:prstGeom prst="rect">
            <a:avLst/>
          </a:prstGeom>
        </p:spPr>
      </p:pic>
      <p:pic>
        <p:nvPicPr>
          <p:cNvPr id="43" name="Picture 42">
            <a:extLst>
              <a:ext uri="{FF2B5EF4-FFF2-40B4-BE49-F238E27FC236}">
                <a16:creationId xmlns:a16="http://schemas.microsoft.com/office/drawing/2014/main" id="{BF6F59D1-AE25-408A-AF9E-96994C608D18}"/>
              </a:ext>
            </a:extLst>
          </p:cNvPr>
          <p:cNvPicPr>
            <a:picLocks/>
          </p:cNvPicPr>
          <p:nvPr/>
        </p:nvPicPr>
        <p:blipFill rotWithShape="1">
          <a:blip r:embed="rId14"/>
          <a:srcRect l="17739" t="2564" r="18213" b="12043"/>
          <a:stretch/>
        </p:blipFill>
        <p:spPr>
          <a:xfrm>
            <a:off x="5600964" y="3543855"/>
            <a:ext cx="448722" cy="435990"/>
          </a:xfrm>
          <a:prstGeom prst="rect">
            <a:avLst/>
          </a:prstGeom>
        </p:spPr>
      </p:pic>
      <p:pic>
        <p:nvPicPr>
          <p:cNvPr id="44" name="Picture 43">
            <a:extLst>
              <a:ext uri="{FF2B5EF4-FFF2-40B4-BE49-F238E27FC236}">
                <a16:creationId xmlns:a16="http://schemas.microsoft.com/office/drawing/2014/main" id="{7F81FF6B-8420-44A7-A548-6AA32125F147}"/>
              </a:ext>
            </a:extLst>
          </p:cNvPr>
          <p:cNvPicPr>
            <a:picLocks noChangeAspect="1"/>
          </p:cNvPicPr>
          <p:nvPr/>
        </p:nvPicPr>
        <p:blipFill rotWithShape="1">
          <a:blip r:embed="rId16"/>
          <a:srcRect l="10392" r="31089" b="3709"/>
          <a:stretch/>
        </p:blipFill>
        <p:spPr>
          <a:xfrm>
            <a:off x="6069045" y="3546810"/>
            <a:ext cx="408353" cy="459737"/>
          </a:xfrm>
          <a:prstGeom prst="rect">
            <a:avLst/>
          </a:prstGeom>
        </p:spPr>
      </p:pic>
      <p:pic>
        <p:nvPicPr>
          <p:cNvPr id="46" name="Picture 45">
            <a:extLst>
              <a:ext uri="{FF2B5EF4-FFF2-40B4-BE49-F238E27FC236}">
                <a16:creationId xmlns:a16="http://schemas.microsoft.com/office/drawing/2014/main" id="{92A21095-6F49-4E67-BF8C-5EB3BFC3D718}"/>
              </a:ext>
            </a:extLst>
          </p:cNvPr>
          <p:cNvPicPr>
            <a:picLocks/>
          </p:cNvPicPr>
          <p:nvPr/>
        </p:nvPicPr>
        <p:blipFill rotWithShape="1">
          <a:blip r:embed="rId14"/>
          <a:srcRect l="17739" t="2564" r="18213" b="12043"/>
          <a:stretch/>
        </p:blipFill>
        <p:spPr>
          <a:xfrm>
            <a:off x="3584326" y="3563619"/>
            <a:ext cx="448722" cy="435990"/>
          </a:xfrm>
          <a:prstGeom prst="rect">
            <a:avLst/>
          </a:prstGeom>
        </p:spPr>
      </p:pic>
      <p:pic>
        <p:nvPicPr>
          <p:cNvPr id="48" name="Picture 47">
            <a:extLst>
              <a:ext uri="{FF2B5EF4-FFF2-40B4-BE49-F238E27FC236}">
                <a16:creationId xmlns:a16="http://schemas.microsoft.com/office/drawing/2014/main" id="{0F6F9891-664C-472B-BFC6-E284041D7374}"/>
              </a:ext>
            </a:extLst>
          </p:cNvPr>
          <p:cNvPicPr>
            <a:picLocks noChangeAspect="1"/>
          </p:cNvPicPr>
          <p:nvPr/>
        </p:nvPicPr>
        <p:blipFill rotWithShape="1">
          <a:blip r:embed="rId15"/>
          <a:srcRect b="5047"/>
          <a:stretch/>
        </p:blipFill>
        <p:spPr>
          <a:xfrm>
            <a:off x="1228184" y="3524090"/>
            <a:ext cx="493205" cy="475519"/>
          </a:xfrm>
          <a:prstGeom prst="rect">
            <a:avLst/>
          </a:prstGeom>
        </p:spPr>
      </p:pic>
    </p:spTree>
    <p:extLst>
      <p:ext uri="{BB962C8B-B14F-4D97-AF65-F5344CB8AC3E}">
        <p14:creationId xmlns:p14="http://schemas.microsoft.com/office/powerpoint/2010/main" val="591672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429E34-4B8A-4020-8C57-FA23D4C4F30C}"/>
              </a:ext>
            </a:extLst>
          </p:cNvPr>
          <p:cNvPicPr>
            <a:picLocks noChangeAspect="1"/>
          </p:cNvPicPr>
          <p:nvPr/>
        </p:nvPicPr>
        <p:blipFill rotWithShape="1">
          <a:blip r:embed="rId2"/>
          <a:srcRect l="27917" t="22460" b="11546"/>
          <a:stretch/>
        </p:blipFill>
        <p:spPr>
          <a:xfrm>
            <a:off x="2879971" y="1944204"/>
            <a:ext cx="9840460" cy="4894163"/>
          </a:xfrm>
          <a:prstGeom prst="rect">
            <a:avLst/>
          </a:prstGeom>
        </p:spPr>
      </p:pic>
      <p:sp>
        <p:nvSpPr>
          <p:cNvPr id="5" name="Google Shape;241;p33">
            <a:extLst>
              <a:ext uri="{FF2B5EF4-FFF2-40B4-BE49-F238E27FC236}">
                <a16:creationId xmlns:a16="http://schemas.microsoft.com/office/drawing/2014/main" id="{8BC50E27-6F55-49E9-9081-7B0CF5CAE82A}"/>
              </a:ext>
            </a:extLst>
          </p:cNvPr>
          <p:cNvSpPr txBox="1"/>
          <p:nvPr/>
        </p:nvSpPr>
        <p:spPr>
          <a:xfrm>
            <a:off x="4343401" y="283025"/>
            <a:ext cx="7431502" cy="892522"/>
          </a:xfrm>
          <a:prstGeom prst="rect">
            <a:avLst/>
          </a:prstGeom>
          <a:noFill/>
          <a:ln>
            <a:noFill/>
          </a:ln>
        </p:spPr>
        <p:txBody>
          <a:bodyPr spcFirstLastPara="1" wrap="square" lIns="0" tIns="91425" rIns="182875" bIns="91425" anchor="t" anchorCtr="0">
            <a:spAutoFit/>
          </a:bodyPr>
          <a:lstStyle/>
          <a:p>
            <a:pPr lvl="0" algn="r">
              <a:lnSpc>
                <a:spcPct val="115000"/>
              </a:lnSpc>
            </a:pPr>
            <a:r>
              <a:rPr lang="en-US" sz="2000" b="1" dirty="0">
                <a:solidFill>
                  <a:schemeClr val="accent4">
                    <a:lumMod val="50000"/>
                  </a:schemeClr>
                </a:solidFill>
              </a:rPr>
              <a:t>XILAZINA Y FENTANILO</a:t>
            </a:r>
            <a:br>
              <a:rPr lang="en-US" dirty="0"/>
            </a:br>
            <a:endParaRPr sz="2000" b="1" dirty="0">
              <a:solidFill>
                <a:srgbClr val="134F5C"/>
              </a:solidFill>
            </a:endParaRPr>
          </a:p>
        </p:txBody>
      </p:sp>
      <p:sp>
        <p:nvSpPr>
          <p:cNvPr id="6" name="Google Shape;238;p33">
            <a:extLst>
              <a:ext uri="{FF2B5EF4-FFF2-40B4-BE49-F238E27FC236}">
                <a16:creationId xmlns:a16="http://schemas.microsoft.com/office/drawing/2014/main" id="{1A8CBCF4-DD0C-487E-BBDB-C4D47907138A}"/>
              </a:ext>
            </a:extLst>
          </p:cNvPr>
          <p:cNvSpPr/>
          <p:nvPr/>
        </p:nvSpPr>
        <p:spPr>
          <a:xfrm>
            <a:off x="400663" y="658657"/>
            <a:ext cx="11740096" cy="1216675"/>
          </a:xfrm>
          <a:prstGeom prst="roundRect">
            <a:avLst>
              <a:gd name="adj" fmla="val 50000"/>
            </a:avLst>
          </a:prstGeom>
          <a:noFill/>
          <a:ln>
            <a:noFill/>
          </a:ln>
        </p:spPr>
        <p:txBody>
          <a:bodyPr spcFirstLastPara="1" wrap="square" lIns="0" tIns="91425" rIns="0" bIns="91425" anchor="ctr" anchorCtr="0">
            <a:noAutofit/>
          </a:bodyPr>
          <a:lstStyle/>
          <a:p>
            <a:pPr lvl="0"/>
            <a:r>
              <a:rPr lang="en-US" sz="2000" b="1" dirty="0"/>
              <a:t>A </a:t>
            </a:r>
            <a:r>
              <a:rPr lang="en-US" sz="2000" b="1" dirty="0" err="1"/>
              <a:t>partir</a:t>
            </a:r>
            <a:r>
              <a:rPr lang="en-US" sz="2000" b="1" dirty="0"/>
              <a:t> de </a:t>
            </a:r>
            <a:r>
              <a:rPr lang="en-US" sz="2000" b="1" dirty="0" err="1"/>
              <a:t>diciembre</a:t>
            </a:r>
            <a:r>
              <a:rPr lang="en-US" sz="2000" b="1" dirty="0"/>
              <a:t> de 2023, los </a:t>
            </a:r>
            <a:r>
              <a:rPr lang="en-US" sz="2000" b="1" dirty="0" err="1"/>
              <a:t>laboratorios</a:t>
            </a:r>
            <a:r>
              <a:rPr lang="en-US" sz="2000" b="1" dirty="0"/>
              <a:t> de la DEA </a:t>
            </a:r>
            <a:r>
              <a:rPr lang="en-US" sz="2000" b="1" dirty="0" err="1"/>
              <a:t>determinaron</a:t>
            </a:r>
            <a:r>
              <a:rPr lang="en-US" sz="2000" b="1" dirty="0"/>
              <a:t>:</a:t>
            </a:r>
          </a:p>
          <a:p>
            <a:pPr lvl="1"/>
            <a:r>
              <a:rPr lang="en-US" sz="2000" b="1" dirty="0"/>
              <a:t>				</a:t>
            </a:r>
          </a:p>
          <a:p>
            <a:pPr lvl="1"/>
            <a:r>
              <a:rPr lang="en-US" sz="2000" b="1" dirty="0"/>
              <a:t>				5.2% de las </a:t>
            </a:r>
            <a:r>
              <a:rPr lang="en-US" sz="2000" b="1" dirty="0" err="1"/>
              <a:t>tabletas</a:t>
            </a:r>
            <a:r>
              <a:rPr lang="en-US" sz="2000" b="1" dirty="0"/>
              <a:t> de </a:t>
            </a:r>
            <a:r>
              <a:rPr lang="en-US" sz="2000" b="1" dirty="0" err="1"/>
              <a:t>fentanilo</a:t>
            </a:r>
            <a:r>
              <a:rPr lang="en-US" sz="2000" b="1" dirty="0"/>
              <a:t> </a:t>
            </a:r>
            <a:r>
              <a:rPr lang="en-US" sz="2000" b="1" dirty="0" err="1"/>
              <a:t>adulteradas</a:t>
            </a:r>
            <a:r>
              <a:rPr lang="en-US" sz="2000" b="1" dirty="0"/>
              <a:t> con </a:t>
            </a:r>
            <a:r>
              <a:rPr lang="en-US" sz="2000" b="1" dirty="0" err="1"/>
              <a:t>xilazina</a:t>
            </a:r>
            <a:br>
              <a:rPr lang="en-US" sz="2000" b="1" dirty="0"/>
            </a:br>
            <a:r>
              <a:rPr lang="en-US" sz="2000" b="1" dirty="0"/>
              <a:t>				27.4% del </a:t>
            </a:r>
            <a:r>
              <a:rPr lang="en-US" sz="2000" b="1" dirty="0" err="1"/>
              <a:t>fentanilo</a:t>
            </a:r>
            <a:r>
              <a:rPr lang="en-US" sz="2000" b="1" dirty="0"/>
              <a:t> </a:t>
            </a:r>
            <a:r>
              <a:rPr lang="en-US" sz="2000" b="1" dirty="0" err="1"/>
              <a:t>en</a:t>
            </a:r>
            <a:r>
              <a:rPr lang="en-US" sz="2000" b="1" dirty="0"/>
              <a:t> </a:t>
            </a:r>
            <a:r>
              <a:rPr lang="en-US" sz="2000" b="1" dirty="0" err="1"/>
              <a:t>polvo</a:t>
            </a:r>
            <a:r>
              <a:rPr lang="en-US" sz="2000" b="1" dirty="0"/>
              <a:t> </a:t>
            </a:r>
            <a:r>
              <a:rPr lang="en-US" sz="2000" b="1" dirty="0" err="1"/>
              <a:t>adulterado</a:t>
            </a:r>
            <a:r>
              <a:rPr lang="en-US" sz="2000" b="1" dirty="0"/>
              <a:t> con </a:t>
            </a:r>
            <a:r>
              <a:rPr lang="en-US" sz="2000" b="1" dirty="0" err="1"/>
              <a:t>xilazina</a:t>
            </a:r>
            <a:endParaRPr lang="en-US" sz="2000" b="1" dirty="0"/>
          </a:p>
        </p:txBody>
      </p:sp>
      <p:pic>
        <p:nvPicPr>
          <p:cNvPr id="8" name="Picture 7">
            <a:extLst>
              <a:ext uri="{FF2B5EF4-FFF2-40B4-BE49-F238E27FC236}">
                <a16:creationId xmlns:a16="http://schemas.microsoft.com/office/drawing/2014/main" id="{0C795A22-51B0-4964-975B-8031E832DCFA}"/>
              </a:ext>
            </a:extLst>
          </p:cNvPr>
          <p:cNvPicPr>
            <a:picLocks noChangeAspect="1"/>
          </p:cNvPicPr>
          <p:nvPr/>
        </p:nvPicPr>
        <p:blipFill rotWithShape="1">
          <a:blip r:embed="rId2"/>
          <a:srcRect r="73228" b="61906"/>
          <a:stretch/>
        </p:blipFill>
        <p:spPr>
          <a:xfrm>
            <a:off x="199907" y="1944204"/>
            <a:ext cx="2680064" cy="2071558"/>
          </a:xfrm>
          <a:prstGeom prst="rect">
            <a:avLst/>
          </a:prstGeom>
        </p:spPr>
      </p:pic>
      <p:pic>
        <p:nvPicPr>
          <p:cNvPr id="10" name="Picture 9">
            <a:extLst>
              <a:ext uri="{FF2B5EF4-FFF2-40B4-BE49-F238E27FC236}">
                <a16:creationId xmlns:a16="http://schemas.microsoft.com/office/drawing/2014/main" id="{20031A8D-7472-4DF5-9730-484357BAD29F}"/>
              </a:ext>
            </a:extLst>
          </p:cNvPr>
          <p:cNvPicPr>
            <a:picLocks noChangeAspect="1"/>
          </p:cNvPicPr>
          <p:nvPr/>
        </p:nvPicPr>
        <p:blipFill rotWithShape="1">
          <a:blip r:embed="rId2"/>
          <a:srcRect l="20632" t="64082" r="73228" b="20459"/>
          <a:stretch/>
        </p:blipFill>
        <p:spPr>
          <a:xfrm>
            <a:off x="3006790" y="4982668"/>
            <a:ext cx="614659" cy="840658"/>
          </a:xfrm>
          <a:prstGeom prst="rect">
            <a:avLst/>
          </a:prstGeom>
        </p:spPr>
      </p:pic>
      <p:pic>
        <p:nvPicPr>
          <p:cNvPr id="12" name="Picture 11">
            <a:extLst>
              <a:ext uri="{FF2B5EF4-FFF2-40B4-BE49-F238E27FC236}">
                <a16:creationId xmlns:a16="http://schemas.microsoft.com/office/drawing/2014/main" id="{875B00F4-E959-462F-BAE3-42D2E6B6D6F4}"/>
              </a:ext>
            </a:extLst>
          </p:cNvPr>
          <p:cNvPicPr>
            <a:picLocks noChangeAspect="1"/>
          </p:cNvPicPr>
          <p:nvPr/>
        </p:nvPicPr>
        <p:blipFill rotWithShape="1">
          <a:blip r:embed="rId2"/>
          <a:srcRect l="82953" t="93528"/>
          <a:stretch/>
        </p:blipFill>
        <p:spPr>
          <a:xfrm>
            <a:off x="9475587" y="5521711"/>
            <a:ext cx="1706527" cy="351935"/>
          </a:xfrm>
          <a:prstGeom prst="rect">
            <a:avLst/>
          </a:prstGeom>
        </p:spPr>
      </p:pic>
    </p:spTree>
    <p:extLst>
      <p:ext uri="{BB962C8B-B14F-4D97-AF65-F5344CB8AC3E}">
        <p14:creationId xmlns:p14="http://schemas.microsoft.com/office/powerpoint/2010/main" val="1358827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241D5-F11B-8E48-957F-9FEB9C1D37F6}"/>
              </a:ext>
            </a:extLst>
          </p:cNvPr>
          <p:cNvSpPr>
            <a:spLocks noGrp="1"/>
          </p:cNvSpPr>
          <p:nvPr>
            <p:ph type="title"/>
          </p:nvPr>
        </p:nvSpPr>
        <p:spPr>
          <a:xfrm>
            <a:off x="2651146" y="5111496"/>
            <a:ext cx="8702654" cy="584775"/>
          </a:xfrm>
        </p:spPr>
        <p:txBody>
          <a:bodyPr>
            <a:spAutoFit/>
          </a:bodyPr>
          <a:lstStyle/>
          <a:p>
            <a:r>
              <a:rPr lang="es-US" sz="3200" dirty="0">
                <a:latin typeface="Merriweather" panose="020B0604020202020204" charset="0"/>
                <a:ea typeface="Gadugi" panose="020B0502040204020203" pitchFamily="34" charset="0"/>
                <a:cs typeface="Calibri" panose="020F0502020204030204" pitchFamily="34" charset="0"/>
              </a:rPr>
              <a:t>Peligro adicional: su fácil acceso</a:t>
            </a:r>
          </a:p>
        </p:txBody>
      </p:sp>
      <p:sp>
        <p:nvSpPr>
          <p:cNvPr id="5" name="Content Placeholder 4">
            <a:extLst>
              <a:ext uri="{FF2B5EF4-FFF2-40B4-BE49-F238E27FC236}">
                <a16:creationId xmlns:a16="http://schemas.microsoft.com/office/drawing/2014/main" id="{87DB14E4-B2E5-144C-A3AD-EF77F9484EDB}"/>
              </a:ext>
            </a:extLst>
          </p:cNvPr>
          <p:cNvSpPr>
            <a:spLocks noGrp="1"/>
          </p:cNvSpPr>
          <p:nvPr>
            <p:ph idx="1"/>
          </p:nvPr>
        </p:nvSpPr>
        <p:spPr>
          <a:xfrm>
            <a:off x="2651146" y="5696712"/>
            <a:ext cx="8702654" cy="854334"/>
          </a:xfrm>
        </p:spPr>
        <p:txBody>
          <a:bodyPr>
            <a:normAutofit/>
          </a:bodyPr>
          <a:lstStyle/>
          <a:p>
            <a:pPr marL="0" indent="0">
              <a:buNone/>
            </a:pPr>
            <a:r>
              <a:rPr lang="es-US" sz="2000" dirty="0">
                <a:solidFill>
                  <a:srgbClr val="000000"/>
                </a:solidFill>
                <a:latin typeface="Arial" panose="020B0604020202020204" pitchFamily="34" charset="0"/>
                <a:ea typeface="Arial Unicode MS" panose="020B0604020202020204" pitchFamily="34" charset="-128"/>
              </a:rPr>
              <a:t>Las pastillas con receta falsas son de fácil acceso y suelen venderse en redes sociales y plataformas de comercio electrónico.</a:t>
            </a:r>
          </a:p>
        </p:txBody>
      </p:sp>
      <p:pic>
        <p:nvPicPr>
          <p:cNvPr id="6" name="Picture 5">
            <a:extLst>
              <a:ext uri="{FF2B5EF4-FFF2-40B4-BE49-F238E27FC236}">
                <a16:creationId xmlns:a16="http://schemas.microsoft.com/office/drawing/2014/main" id="{9123B26B-51BE-5EA7-2F0D-FCCC172263F5}"/>
              </a:ext>
            </a:extLst>
          </p:cNvPr>
          <p:cNvPicPr>
            <a:picLocks noChangeAspect="1"/>
          </p:cNvPicPr>
          <p:nvPr/>
        </p:nvPicPr>
        <p:blipFill>
          <a:blip r:embed="rId3"/>
          <a:stretch>
            <a:fillRect/>
          </a:stretch>
        </p:blipFill>
        <p:spPr>
          <a:xfrm>
            <a:off x="2678844" y="334415"/>
            <a:ext cx="8228641" cy="4636819"/>
          </a:xfrm>
          <a:prstGeom prst="rect">
            <a:avLst/>
          </a:prstGeom>
        </p:spPr>
      </p:pic>
    </p:spTree>
    <p:extLst>
      <p:ext uri="{BB962C8B-B14F-4D97-AF65-F5344CB8AC3E}">
        <p14:creationId xmlns:p14="http://schemas.microsoft.com/office/powerpoint/2010/main" val="125323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DE1DA2-6A00-50A8-871F-D50EE892855E}"/>
              </a:ext>
            </a:extLst>
          </p:cNvPr>
          <p:cNvPicPr>
            <a:picLocks noChangeAspect="1"/>
          </p:cNvPicPr>
          <p:nvPr/>
        </p:nvPicPr>
        <p:blipFill>
          <a:blip r:embed="rId3"/>
          <a:stretch>
            <a:fillRect/>
          </a:stretch>
        </p:blipFill>
        <p:spPr>
          <a:xfrm>
            <a:off x="2402114" y="301951"/>
            <a:ext cx="9782643" cy="4875363"/>
          </a:xfrm>
          <a:prstGeom prst="rect">
            <a:avLst/>
          </a:prstGeom>
        </p:spPr>
      </p:pic>
      <p:sp>
        <p:nvSpPr>
          <p:cNvPr id="3" name="Title 2">
            <a:extLst>
              <a:ext uri="{FF2B5EF4-FFF2-40B4-BE49-F238E27FC236}">
                <a16:creationId xmlns:a16="http://schemas.microsoft.com/office/drawing/2014/main" id="{E9099CFE-5C38-8F4C-9CF8-A9B468F49499}"/>
              </a:ext>
            </a:extLst>
          </p:cNvPr>
          <p:cNvSpPr>
            <a:spLocks noGrp="1"/>
          </p:cNvSpPr>
          <p:nvPr>
            <p:ph type="title"/>
          </p:nvPr>
        </p:nvSpPr>
        <p:spPr>
          <a:xfrm>
            <a:off x="2651146" y="5115630"/>
            <a:ext cx="8702654" cy="584775"/>
          </a:xfrm>
        </p:spPr>
        <p:txBody>
          <a:bodyPr>
            <a:noAutofit/>
          </a:bodyPr>
          <a:lstStyle/>
          <a:p>
            <a:r>
              <a:rPr lang="es-US" sz="3200">
                <a:solidFill>
                  <a:schemeClr val="tx1"/>
                </a:solidFill>
                <a:latin typeface="Merriweather" panose="020B0604020202020204" charset="0"/>
                <a:ea typeface="Gadugi" panose="020B0502040204020203" pitchFamily="34" charset="0"/>
                <a:cs typeface="Calibri" panose="020F0502020204030204" pitchFamily="34" charset="0"/>
              </a:rPr>
              <a:t>Peligro adicional: su fácil acceso</a:t>
            </a:r>
          </a:p>
        </p:txBody>
      </p:sp>
      <p:sp>
        <p:nvSpPr>
          <p:cNvPr id="6" name="Content Placeholder 5">
            <a:extLst>
              <a:ext uri="{FF2B5EF4-FFF2-40B4-BE49-F238E27FC236}">
                <a16:creationId xmlns:a16="http://schemas.microsoft.com/office/drawing/2014/main" id="{8286C5C7-6DAE-4645-AD61-9A0EC8424932}"/>
              </a:ext>
            </a:extLst>
          </p:cNvPr>
          <p:cNvSpPr>
            <a:spLocks noGrp="1"/>
          </p:cNvSpPr>
          <p:nvPr>
            <p:ph idx="1"/>
          </p:nvPr>
        </p:nvSpPr>
        <p:spPr>
          <a:xfrm>
            <a:off x="2651145" y="5700405"/>
            <a:ext cx="8974797" cy="1118721"/>
          </a:xfrm>
        </p:spPr>
        <p:txBody>
          <a:bodyPr>
            <a:normAutofit/>
          </a:bodyPr>
          <a:lstStyle/>
          <a:p>
            <a:pPr marL="0" indent="0">
              <a:buNone/>
            </a:pPr>
            <a:r>
              <a:rPr lang="es-US" sz="2000" dirty="0">
                <a:ea typeface="Calibri" panose="020F0502020204030204" pitchFamily="34" charset="0"/>
                <a:cs typeface="Arial" panose="020B0604020202020204" pitchFamily="34" charset="0"/>
              </a:rPr>
              <a:t>Supervisar los mensajes de texto sospechosos en las redes sociales o las publicaciones en aplicaciones de pago en efectivo puede iniciar una conversación importante que podría incluso salvar vidas.</a:t>
            </a:r>
          </a:p>
        </p:txBody>
      </p:sp>
      <p:sp>
        <p:nvSpPr>
          <p:cNvPr id="12" name="Title 2">
            <a:extLst>
              <a:ext uri="{FF2B5EF4-FFF2-40B4-BE49-F238E27FC236}">
                <a16:creationId xmlns:a16="http://schemas.microsoft.com/office/drawing/2014/main" id="{6039DDD5-47A9-9E44-8ADB-3C73137CDAD6}"/>
              </a:ext>
            </a:extLst>
          </p:cNvPr>
          <p:cNvSpPr txBox="1">
            <a:spLocks/>
          </p:cNvSpPr>
          <p:nvPr/>
        </p:nvSpPr>
        <p:spPr>
          <a:xfrm>
            <a:off x="0" y="1939286"/>
            <a:ext cx="2971800" cy="1477328"/>
          </a:xfrm>
          <a:prstGeom prst="rect">
            <a:avLst/>
          </a:prstGeom>
          <a:solidFill>
            <a:schemeClr val="tx1"/>
          </a:solidFill>
        </p:spPr>
        <p:txBody>
          <a:bodyPr vert="horz" wrap="square" lIns="457200" tIns="45720" rIns="91440" bIns="45720" rtlCol="0" anchor="ctr">
            <a:spAutoFit/>
          </a:bodyPr>
          <a:lstStyle>
            <a:lvl1pPr algn="l" defTabSz="914400" rtl="0" eaLnBrk="1" latinLnBrk="0" hangingPunct="1">
              <a:lnSpc>
                <a:spcPct val="100000"/>
              </a:lnSpc>
              <a:spcBef>
                <a:spcPct val="0"/>
              </a:spcBef>
              <a:buNone/>
              <a:defRPr sz="4400" b="1" i="0" kern="1200">
                <a:solidFill>
                  <a:schemeClr val="accent2"/>
                </a:solidFill>
                <a:latin typeface="Merriweather" panose="02000000000000000000" pitchFamily="2" charset="77"/>
                <a:ea typeface="+mj-ea"/>
                <a:cs typeface="Merriweather" panose="02000000000000000000" pitchFamily="2" charset="77"/>
              </a:defRPr>
            </a:lvl1pPr>
          </a:lstStyle>
          <a:p>
            <a:r>
              <a:rPr lang="es-US" sz="2200" dirty="0">
                <a:solidFill>
                  <a:schemeClr val="bg1"/>
                </a:solidFill>
                <a:latin typeface="Public Sans" pitchFamily="2" charset="77"/>
                <a:ea typeface="Gadugi" panose="020B0502040204020203" pitchFamily="34" charset="0"/>
                <a:cs typeface="Calibri" panose="020F0502020204030204" pitchFamily="34" charset="0"/>
              </a:rPr>
              <a:t>Los códigos para drogas más conocidos en Emoji </a:t>
            </a:r>
          </a:p>
          <a:p>
            <a:endParaRPr lang="es-US" sz="2400" dirty="0">
              <a:solidFill>
                <a:schemeClr val="bg1"/>
              </a:solidFill>
              <a:latin typeface="Public Sans" pitchFamily="2" charset="77"/>
              <a:ea typeface="Gadugi" panose="020B0502040204020203" pitchFamily="34" charset="0"/>
              <a:cs typeface="Calibri" panose="020F0502020204030204" pitchFamily="34" charset="0"/>
            </a:endParaRPr>
          </a:p>
        </p:txBody>
      </p:sp>
    </p:spTree>
    <p:extLst>
      <p:ext uri="{BB962C8B-B14F-4D97-AF65-F5344CB8AC3E}">
        <p14:creationId xmlns:p14="http://schemas.microsoft.com/office/powerpoint/2010/main" val="342486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A person reading a book to a person&#10;&#10;Description automatically generated with low confidence">
            <a:extLst>
              <a:ext uri="{FF2B5EF4-FFF2-40B4-BE49-F238E27FC236}">
                <a16:creationId xmlns:a16="http://schemas.microsoft.com/office/drawing/2014/main" id="{B0C4C2EB-4238-5248-963E-EF08BC8D405E}"/>
              </a:ext>
            </a:extLst>
          </p:cNvPr>
          <p:cNvPicPr>
            <a:picLocks noChangeAspect="1"/>
          </p:cNvPicPr>
          <p:nvPr/>
        </p:nvPicPr>
        <p:blipFill rotWithShape="1">
          <a:blip r:embed="rId4">
            <a:alphaModFix/>
            <a:duotone>
              <a:schemeClr val="bg2">
                <a:shade val="45000"/>
                <a:satMod val="135000"/>
              </a:schemeClr>
              <a:prstClr val="white"/>
            </a:duotone>
          </a:blip>
          <a:srcRect t="3922"/>
          <a:stretch/>
        </p:blipFill>
        <p:spPr>
          <a:xfrm>
            <a:off x="4855029" y="297542"/>
            <a:ext cx="7336971" cy="7289799"/>
          </a:xfrm>
          <a:prstGeom prst="rect">
            <a:avLst/>
          </a:prstGeom>
        </p:spPr>
      </p:pic>
      <p:pic>
        <p:nvPicPr>
          <p:cNvPr id="11" name="Picture 10" descr="A person reading a book to a person&#10;&#10;Description automatically generated with low confidence">
            <a:extLst>
              <a:ext uri="{FF2B5EF4-FFF2-40B4-BE49-F238E27FC236}">
                <a16:creationId xmlns:a16="http://schemas.microsoft.com/office/drawing/2014/main" id="{98CF715C-A947-0F4C-A0F1-AD47FA5BC5BC}"/>
              </a:ext>
            </a:extLst>
          </p:cNvPr>
          <p:cNvPicPr>
            <a:picLocks noChangeAspect="1"/>
          </p:cNvPicPr>
          <p:nvPr/>
        </p:nvPicPr>
        <p:blipFill rotWithShape="1">
          <a:blip r:embed="rId4">
            <a:alphaModFix amt="65000"/>
          </a:blip>
          <a:srcRect t="3922"/>
          <a:stretch/>
        </p:blipFill>
        <p:spPr>
          <a:xfrm>
            <a:off x="4855029" y="297542"/>
            <a:ext cx="7336971" cy="7289799"/>
          </a:xfrm>
          <a:prstGeom prst="rect">
            <a:avLst/>
          </a:prstGeom>
        </p:spPr>
      </p:pic>
      <p:sp>
        <p:nvSpPr>
          <p:cNvPr id="5" name="Title 4"/>
          <p:cNvSpPr>
            <a:spLocks noGrp="1"/>
          </p:cNvSpPr>
          <p:nvPr>
            <p:ph type="title" idx="4294967295"/>
          </p:nvPr>
        </p:nvSpPr>
        <p:spPr>
          <a:xfrm>
            <a:off x="4854575" y="3013075"/>
            <a:ext cx="7337425" cy="831850"/>
          </a:xfrm>
          <a:noFill/>
          <a:effectLst/>
        </p:spPr>
        <p:txBody>
          <a:bodyPr wrap="square" lIns="457200">
            <a:spAutoFit/>
          </a:bodyPr>
          <a:lstStyle/>
          <a:p>
            <a:pPr algn="ctr"/>
            <a:r>
              <a:rPr lang="es-US" sz="4800">
                <a:solidFill>
                  <a:schemeClr val="bg1"/>
                </a:solidFill>
                <a:effectLst>
                  <a:outerShdw blurRad="127000" algn="ctr" rotWithShape="0">
                    <a:prstClr val="black">
                      <a:alpha val="40000"/>
                    </a:prstClr>
                  </a:outerShdw>
                </a:effectLst>
                <a:latin typeface="Merriweather" panose="020B0604020202020204" charset="0"/>
                <a:cs typeface="Calibri" panose="020F0502020204030204" pitchFamily="34" charset="0"/>
              </a:rPr>
              <a:t>Necesitamos su ayuda</a:t>
            </a:r>
          </a:p>
        </p:txBody>
      </p:sp>
      <p:pic>
        <p:nvPicPr>
          <p:cNvPr id="4" name="Picture 3">
            <a:extLst>
              <a:ext uri="{FF2B5EF4-FFF2-40B4-BE49-F238E27FC236}">
                <a16:creationId xmlns:a16="http://schemas.microsoft.com/office/drawing/2014/main" id="{8D818DA4-F7F5-9545-6792-C99EF5513E50}"/>
              </a:ext>
            </a:extLst>
          </p:cNvPr>
          <p:cNvPicPr>
            <a:picLocks noChangeAspect="1"/>
          </p:cNvPicPr>
          <p:nvPr/>
        </p:nvPicPr>
        <p:blipFill>
          <a:blip r:embed="rId5"/>
          <a:stretch>
            <a:fillRect/>
          </a:stretch>
        </p:blipFill>
        <p:spPr>
          <a:xfrm>
            <a:off x="25661" y="2505190"/>
            <a:ext cx="4918043" cy="2168410"/>
          </a:xfrm>
          <a:prstGeom prst="rect">
            <a:avLst/>
          </a:prstGeom>
        </p:spPr>
      </p:pic>
    </p:spTree>
    <p:extLst>
      <p:ext uri="{BB962C8B-B14F-4D97-AF65-F5344CB8AC3E}">
        <p14:creationId xmlns:p14="http://schemas.microsoft.com/office/powerpoint/2010/main" val="88786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0"/>
                                        <p:tgtEl>
                                          <p:spTgt spid="11"/>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348"/>
            <a:lum/>
          </a:blip>
          <a:srcRect/>
          <a:stretch>
            <a:fillRect/>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86E6DB3B-9DF3-DF4E-9B53-5D0D232BBAD8}"/>
              </a:ext>
            </a:extLst>
          </p:cNvPr>
          <p:cNvSpPr>
            <a:spLocks noGrp="1"/>
          </p:cNvSpPr>
          <p:nvPr>
            <p:ph idx="1"/>
          </p:nvPr>
        </p:nvSpPr>
        <p:spPr>
          <a:xfrm>
            <a:off x="886968" y="2298223"/>
            <a:ext cx="10466832" cy="3878740"/>
          </a:xfrm>
          <a:noFill/>
        </p:spPr>
        <p:txBody>
          <a:bodyPr lIns="91440" tIns="91440" rIns="91440" bIns="91440">
            <a:normAutofit/>
          </a:bodyPr>
          <a:lstStyle/>
          <a:p>
            <a:pPr marL="0" indent="0" algn="ctr">
              <a:buNone/>
            </a:pPr>
            <a:r>
              <a:rPr lang="es-US" sz="4400" dirty="0"/>
              <a:t>La </a:t>
            </a:r>
            <a:r>
              <a:rPr lang="es-US" sz="4400" b="1" dirty="0"/>
              <a:t>crisis por sobredosis de drogas</a:t>
            </a:r>
            <a:r>
              <a:rPr lang="es-US" sz="4400" dirty="0"/>
              <a:t> es un peligro claro y actual </a:t>
            </a:r>
            <a:r>
              <a:rPr lang="es-US" sz="4400" b="1" dirty="0">
                <a:solidFill>
                  <a:srgbClr val="C00000"/>
                </a:solidFill>
              </a:rPr>
              <a:t>para la seguridad pública, la salud pública </a:t>
            </a:r>
            <a:r>
              <a:rPr lang="es-US" sz="4400" dirty="0">
                <a:solidFill>
                  <a:srgbClr val="C00000"/>
                </a:solidFill>
              </a:rPr>
              <a:t>y</a:t>
            </a:r>
            <a:r>
              <a:rPr lang="es-US" sz="4400" b="1" dirty="0">
                <a:solidFill>
                  <a:srgbClr val="C00000"/>
                </a:solidFill>
              </a:rPr>
              <a:t> la seguridad nacional</a:t>
            </a:r>
            <a:r>
              <a:rPr lang="es-US" sz="4400" dirty="0"/>
              <a:t>.</a:t>
            </a:r>
          </a:p>
        </p:txBody>
      </p:sp>
    </p:spTree>
    <p:extLst>
      <p:ext uri="{BB962C8B-B14F-4D97-AF65-F5344CB8AC3E}">
        <p14:creationId xmlns:p14="http://schemas.microsoft.com/office/powerpoint/2010/main" val="370321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80D7B8-2D01-AA41-9FA6-3E471A6C1A03}"/>
              </a:ext>
            </a:extLst>
          </p:cNvPr>
          <p:cNvSpPr/>
          <p:nvPr/>
        </p:nvSpPr>
        <p:spPr>
          <a:xfrm>
            <a:off x="4855028" y="261257"/>
            <a:ext cx="7336971" cy="659674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reading a book to a person&#10;&#10;Description automatically generated with low confidence">
            <a:extLst>
              <a:ext uri="{FF2B5EF4-FFF2-40B4-BE49-F238E27FC236}">
                <a16:creationId xmlns:a16="http://schemas.microsoft.com/office/drawing/2014/main" id="{98E4EECD-6F76-AE4A-93B9-43EDCD13DEAB}"/>
              </a:ext>
            </a:extLst>
          </p:cNvPr>
          <p:cNvPicPr>
            <a:picLocks noChangeAspect="1"/>
          </p:cNvPicPr>
          <p:nvPr/>
        </p:nvPicPr>
        <p:blipFill rotWithShape="1">
          <a:blip r:embed="rId4">
            <a:duotone>
              <a:schemeClr val="bg2">
                <a:shade val="45000"/>
                <a:satMod val="135000"/>
              </a:schemeClr>
              <a:prstClr val="white"/>
            </a:duotone>
            <a:alphaModFix amt="20000"/>
          </a:blip>
          <a:srcRect t="3922"/>
          <a:stretch/>
        </p:blipFill>
        <p:spPr>
          <a:xfrm>
            <a:off x="4855029" y="297542"/>
            <a:ext cx="7336971" cy="7289799"/>
          </a:xfrm>
          <a:prstGeom prst="rect">
            <a:avLst/>
          </a:prstGeom>
        </p:spPr>
      </p:pic>
      <p:sp>
        <p:nvSpPr>
          <p:cNvPr id="5" name="Title 4"/>
          <p:cNvSpPr>
            <a:spLocks noGrp="1"/>
          </p:cNvSpPr>
          <p:nvPr>
            <p:ph type="title" idx="4294967295"/>
          </p:nvPr>
        </p:nvSpPr>
        <p:spPr>
          <a:xfrm>
            <a:off x="6111875" y="758825"/>
            <a:ext cx="6080125" cy="585788"/>
          </a:xfrm>
        </p:spPr>
        <p:txBody>
          <a:bodyPr>
            <a:noAutofit/>
          </a:bodyPr>
          <a:lstStyle/>
          <a:p>
            <a:r>
              <a:rPr lang="es-US" sz="3200">
                <a:solidFill>
                  <a:schemeClr val="accent1"/>
                </a:solidFill>
                <a:latin typeface="Merriweather" panose="020B0604020202020204" charset="0"/>
                <a:cs typeface="Calibri" panose="020F0502020204030204" pitchFamily="34" charset="0"/>
              </a:rPr>
              <a:t>Campaña de concientización</a:t>
            </a:r>
          </a:p>
        </p:txBody>
      </p:sp>
      <p:sp>
        <p:nvSpPr>
          <p:cNvPr id="3" name="Content Placeholder 2">
            <a:extLst>
              <a:ext uri="{FF2B5EF4-FFF2-40B4-BE49-F238E27FC236}">
                <a16:creationId xmlns:a16="http://schemas.microsoft.com/office/drawing/2014/main" id="{150D136B-6D34-6847-897A-8BD422EF408E}"/>
              </a:ext>
            </a:extLst>
          </p:cNvPr>
          <p:cNvSpPr>
            <a:spLocks noGrp="1"/>
          </p:cNvSpPr>
          <p:nvPr>
            <p:ph idx="4294967295"/>
          </p:nvPr>
        </p:nvSpPr>
        <p:spPr>
          <a:xfrm>
            <a:off x="6111875" y="1549400"/>
            <a:ext cx="6080125" cy="3878263"/>
          </a:xfrm>
        </p:spPr>
        <p:txBody>
          <a:bodyPr>
            <a:noAutofit/>
          </a:bodyPr>
          <a:lstStyle/>
          <a:p>
            <a:pPr marL="0" indent="0">
              <a:buNone/>
            </a:pPr>
            <a:r>
              <a:rPr lang="es-US" sz="3200" b="1" dirty="0">
                <a:solidFill>
                  <a:schemeClr val="accent2"/>
                </a:solidFill>
              </a:rPr>
              <a:t>Conozca los peligros y el acceso a estos medicamentos letales en internet. </a:t>
            </a:r>
          </a:p>
          <a:p>
            <a:r>
              <a:rPr lang="es-US" sz="2400" dirty="0">
                <a:solidFill>
                  <a:schemeClr val="accent1"/>
                </a:solidFill>
              </a:rPr>
              <a:t>Nunca tome medicamentos que no se los haya recetado su médico. </a:t>
            </a:r>
          </a:p>
          <a:p>
            <a:r>
              <a:rPr lang="es-US" sz="2400" dirty="0">
                <a:solidFill>
                  <a:schemeClr val="accent1"/>
                </a:solidFill>
              </a:rPr>
              <a:t>Hable con su familia y amigos sobre el peligro de comprar medicamentos por internet.</a:t>
            </a:r>
          </a:p>
          <a:p>
            <a:r>
              <a:rPr lang="es-US" sz="2400" dirty="0">
                <a:solidFill>
                  <a:schemeClr val="accent1"/>
                </a:solidFill>
              </a:rPr>
              <a:t>Difunda el mensaje: </a:t>
            </a:r>
            <a:r>
              <a:rPr lang="es-US" sz="2400" b="1" dirty="0">
                <a:solidFill>
                  <a:schemeClr val="accent1"/>
                </a:solidFill>
              </a:rPr>
              <a:t>Una pastilla puede matar</a:t>
            </a:r>
            <a:r>
              <a:rPr lang="es-US" sz="2400" dirty="0">
                <a:solidFill>
                  <a:schemeClr val="accent1"/>
                </a:solidFill>
              </a:rPr>
              <a:t>. </a:t>
            </a:r>
          </a:p>
          <a:p>
            <a:pPr marL="457200" lvl="1" indent="-342900"/>
            <a:endParaRPr lang="en-US" dirty="0">
              <a:solidFill>
                <a:schemeClr val="accent1"/>
              </a:solidFill>
            </a:endParaRPr>
          </a:p>
          <a:p>
            <a:pPr marL="0" indent="0">
              <a:buNone/>
            </a:pPr>
            <a:endParaRPr lang="en-US" sz="2400" dirty="0">
              <a:solidFill>
                <a:schemeClr val="accent1"/>
              </a:solidFill>
            </a:endParaRPr>
          </a:p>
        </p:txBody>
      </p:sp>
      <p:sp>
        <p:nvSpPr>
          <p:cNvPr id="6" name="TextBox 5">
            <a:extLst>
              <a:ext uri="{FF2B5EF4-FFF2-40B4-BE49-F238E27FC236}">
                <a16:creationId xmlns:a16="http://schemas.microsoft.com/office/drawing/2014/main" id="{3ED02C0D-A305-AD4B-A8AE-1AC8F3841581}"/>
              </a:ext>
            </a:extLst>
          </p:cNvPr>
          <p:cNvSpPr txBox="1"/>
          <p:nvPr/>
        </p:nvSpPr>
        <p:spPr>
          <a:xfrm>
            <a:off x="5493657" y="5925011"/>
            <a:ext cx="3781222" cy="461665"/>
          </a:xfrm>
          <a:prstGeom prst="rect">
            <a:avLst/>
          </a:prstGeom>
          <a:noFill/>
        </p:spPr>
        <p:txBody>
          <a:bodyPr wrap="square" rtlCol="0">
            <a:spAutoFit/>
          </a:bodyPr>
          <a:lstStyle/>
          <a:p>
            <a:r>
              <a:rPr lang="es-US" sz="2400" b="1">
                <a:latin typeface="Public Sans" pitchFamily="2" charset="77"/>
              </a:rPr>
              <a:t>www.dea.gov/onepill</a:t>
            </a:r>
          </a:p>
        </p:txBody>
      </p:sp>
      <p:pic>
        <p:nvPicPr>
          <p:cNvPr id="9" name="Picture 8">
            <a:extLst>
              <a:ext uri="{FF2B5EF4-FFF2-40B4-BE49-F238E27FC236}">
                <a16:creationId xmlns:a16="http://schemas.microsoft.com/office/drawing/2014/main" id="{36FE00FF-A788-C132-FC82-0D4A43187CB4}"/>
              </a:ext>
            </a:extLst>
          </p:cNvPr>
          <p:cNvPicPr>
            <a:picLocks noChangeAspect="1"/>
          </p:cNvPicPr>
          <p:nvPr/>
        </p:nvPicPr>
        <p:blipFill>
          <a:blip r:embed="rId5"/>
          <a:stretch>
            <a:fillRect/>
          </a:stretch>
        </p:blipFill>
        <p:spPr>
          <a:xfrm>
            <a:off x="25661" y="2505190"/>
            <a:ext cx="4918043" cy="2168410"/>
          </a:xfrm>
          <a:prstGeom prst="rect">
            <a:avLst/>
          </a:prstGeom>
        </p:spPr>
      </p:pic>
    </p:spTree>
    <p:extLst>
      <p:ext uri="{BB962C8B-B14F-4D97-AF65-F5344CB8AC3E}">
        <p14:creationId xmlns:p14="http://schemas.microsoft.com/office/powerpoint/2010/main" val="353786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FE7CD8-3A6E-324D-8F4F-58A7B0F41DBF}"/>
              </a:ext>
            </a:extLst>
          </p:cNvPr>
          <p:cNvSpPr txBox="1"/>
          <p:nvPr/>
        </p:nvSpPr>
        <p:spPr>
          <a:xfrm>
            <a:off x="3860799" y="5915353"/>
            <a:ext cx="4666593" cy="461665"/>
          </a:xfrm>
          <a:prstGeom prst="rect">
            <a:avLst/>
          </a:prstGeom>
          <a:noFill/>
        </p:spPr>
        <p:txBody>
          <a:bodyPr wrap="square" rtlCol="0">
            <a:spAutoFit/>
          </a:bodyPr>
          <a:lstStyle/>
          <a:p>
            <a:pPr algn="ctr"/>
            <a:r>
              <a:rPr lang="es-US" sz="2400" b="1">
                <a:solidFill>
                  <a:schemeClr val="bg1"/>
                </a:solidFill>
                <a:latin typeface="Public Sans" pitchFamily="2" charset="77"/>
              </a:rPr>
              <a:t>www.dea.gov/onepill</a:t>
            </a:r>
          </a:p>
        </p:txBody>
      </p:sp>
      <p:pic>
        <p:nvPicPr>
          <p:cNvPr id="5" name="Picture 4">
            <a:extLst>
              <a:ext uri="{FF2B5EF4-FFF2-40B4-BE49-F238E27FC236}">
                <a16:creationId xmlns:a16="http://schemas.microsoft.com/office/drawing/2014/main" id="{B0DCA5B9-94B4-BD2F-9FF8-A4AE3FDE8B9D}"/>
              </a:ext>
            </a:extLst>
          </p:cNvPr>
          <p:cNvPicPr>
            <a:picLocks noChangeAspect="1"/>
          </p:cNvPicPr>
          <p:nvPr/>
        </p:nvPicPr>
        <p:blipFill>
          <a:blip r:embed="rId4"/>
          <a:stretch>
            <a:fillRect/>
          </a:stretch>
        </p:blipFill>
        <p:spPr>
          <a:xfrm>
            <a:off x="2464062" y="1654290"/>
            <a:ext cx="7099038" cy="3130031"/>
          </a:xfrm>
          <a:prstGeom prst="rect">
            <a:avLst/>
          </a:prstGeom>
        </p:spPr>
      </p:pic>
      <p:pic>
        <p:nvPicPr>
          <p:cNvPr id="3" name="Picture 2">
            <a:extLst>
              <a:ext uri="{FF2B5EF4-FFF2-40B4-BE49-F238E27FC236}">
                <a16:creationId xmlns:a16="http://schemas.microsoft.com/office/drawing/2014/main" id="{A0A61907-7200-402A-BDDF-DA081C5F66FA}"/>
              </a:ext>
            </a:extLst>
          </p:cNvPr>
          <p:cNvPicPr>
            <a:picLocks noChangeAspect="1"/>
          </p:cNvPicPr>
          <p:nvPr/>
        </p:nvPicPr>
        <p:blipFill>
          <a:blip r:embed="rId5"/>
          <a:stretch>
            <a:fillRect/>
          </a:stretch>
        </p:blipFill>
        <p:spPr>
          <a:xfrm>
            <a:off x="9398733" y="2259874"/>
            <a:ext cx="1894703" cy="2338251"/>
          </a:xfrm>
          <a:prstGeom prst="rect">
            <a:avLst/>
          </a:prstGeom>
        </p:spPr>
      </p:pic>
    </p:spTree>
    <p:extLst>
      <p:ext uri="{BB962C8B-B14F-4D97-AF65-F5344CB8AC3E}">
        <p14:creationId xmlns:p14="http://schemas.microsoft.com/office/powerpoint/2010/main" val="207308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5555" y="709858"/>
            <a:ext cx="6758445" cy="3023942"/>
          </a:xfrm>
          <a:prstGeom prst="rect">
            <a:avLst/>
          </a:prstGeom>
        </p:spPr>
      </p:pic>
      <p:sp>
        <p:nvSpPr>
          <p:cNvPr id="4" name="Rectangle 3"/>
          <p:cNvSpPr/>
          <p:nvPr/>
        </p:nvSpPr>
        <p:spPr>
          <a:xfrm>
            <a:off x="0" y="4343400"/>
            <a:ext cx="12192000" cy="2554545"/>
          </a:xfrm>
          <a:prstGeom prst="rect">
            <a:avLst/>
          </a:prstGeom>
        </p:spPr>
        <p:txBody>
          <a:bodyPr wrap="square">
            <a:spAutoFit/>
          </a:bodyPr>
          <a:lstStyle/>
          <a:p>
            <a:pPr lvl="1" algn="ctr"/>
            <a:r>
              <a:rPr lang="en-US" sz="4000" b="1" dirty="0" err="1">
                <a:solidFill>
                  <a:srgbClr val="C00000"/>
                </a:solidFill>
              </a:rPr>
              <a:t>En</a:t>
            </a:r>
            <a:r>
              <a:rPr lang="en-US" sz="4000" b="1" dirty="0">
                <a:solidFill>
                  <a:srgbClr val="C00000"/>
                </a:solidFill>
              </a:rPr>
              <a:t> </a:t>
            </a:r>
            <a:r>
              <a:rPr lang="en-US" sz="4000" b="1" dirty="0" err="1">
                <a:solidFill>
                  <a:srgbClr val="C00000"/>
                </a:solidFill>
              </a:rPr>
              <a:t>promedio</a:t>
            </a:r>
            <a:r>
              <a:rPr lang="en-US" sz="4000" b="1" dirty="0">
                <a:solidFill>
                  <a:srgbClr val="C00000"/>
                </a:solidFill>
              </a:rPr>
              <a:t>, 265 personas </a:t>
            </a:r>
          </a:p>
          <a:p>
            <a:pPr lvl="1" algn="ctr"/>
            <a:r>
              <a:rPr lang="en-US" sz="4000" b="1" dirty="0" err="1">
                <a:solidFill>
                  <a:srgbClr val="C00000"/>
                </a:solidFill>
              </a:rPr>
              <a:t>mueren</a:t>
            </a:r>
            <a:r>
              <a:rPr lang="en-US" sz="4000" b="1" dirty="0">
                <a:solidFill>
                  <a:srgbClr val="C00000"/>
                </a:solidFill>
              </a:rPr>
              <a:t> por una </a:t>
            </a:r>
            <a:r>
              <a:rPr lang="en-US" sz="4000" b="1" dirty="0" err="1">
                <a:solidFill>
                  <a:srgbClr val="C00000"/>
                </a:solidFill>
              </a:rPr>
              <a:t>sobredosis</a:t>
            </a:r>
            <a:r>
              <a:rPr lang="en-US" sz="4000" b="1" dirty="0">
                <a:solidFill>
                  <a:srgbClr val="C00000"/>
                </a:solidFill>
              </a:rPr>
              <a:t> de </a:t>
            </a:r>
          </a:p>
          <a:p>
            <a:pPr lvl="1" algn="ctr"/>
            <a:r>
              <a:rPr lang="en-US" sz="4000" b="1" dirty="0" err="1">
                <a:solidFill>
                  <a:srgbClr val="C00000"/>
                </a:solidFill>
              </a:rPr>
              <a:t>drogas</a:t>
            </a:r>
            <a:r>
              <a:rPr lang="en-US" sz="4000" b="1" dirty="0">
                <a:solidFill>
                  <a:srgbClr val="C00000"/>
                </a:solidFill>
              </a:rPr>
              <a:t> </a:t>
            </a:r>
            <a:r>
              <a:rPr lang="en-US" sz="4000" b="1" dirty="0" err="1">
                <a:solidFill>
                  <a:srgbClr val="C00000"/>
                </a:solidFill>
              </a:rPr>
              <a:t>cada</a:t>
            </a:r>
            <a:r>
              <a:rPr lang="en-US" sz="4000" b="1" dirty="0">
                <a:solidFill>
                  <a:srgbClr val="C00000"/>
                </a:solidFill>
              </a:rPr>
              <a:t> </a:t>
            </a:r>
            <a:r>
              <a:rPr lang="en-US" sz="4000" b="1" dirty="0" err="1">
                <a:solidFill>
                  <a:srgbClr val="C00000"/>
                </a:solidFill>
              </a:rPr>
              <a:t>día</a:t>
            </a:r>
            <a:r>
              <a:rPr lang="en-US" sz="4000" b="1" dirty="0">
                <a:solidFill>
                  <a:srgbClr val="C00000"/>
                </a:solidFill>
              </a:rPr>
              <a:t> </a:t>
            </a:r>
            <a:r>
              <a:rPr lang="en-US" sz="4000" b="1" dirty="0" err="1">
                <a:solidFill>
                  <a:srgbClr val="C00000"/>
                </a:solidFill>
              </a:rPr>
              <a:t>en</a:t>
            </a:r>
            <a:r>
              <a:rPr lang="en-US" sz="4000" b="1" dirty="0">
                <a:solidFill>
                  <a:srgbClr val="C00000"/>
                </a:solidFill>
              </a:rPr>
              <a:t> los EE. UU.</a:t>
            </a:r>
            <a:br>
              <a:rPr lang="en-US" sz="4000" b="1" dirty="0">
                <a:solidFill>
                  <a:srgbClr val="C00000"/>
                </a:solidFill>
              </a:rPr>
            </a:br>
            <a:endParaRPr lang="en-US" sz="4000" b="1" dirty="0">
              <a:solidFill>
                <a:srgbClr val="C00000"/>
              </a:solidFill>
              <a:cs typeface="Calibri" panose="020F0502020204030204" pitchFamily="34" charset="0"/>
            </a:endParaRPr>
          </a:p>
        </p:txBody>
      </p:sp>
    </p:spTree>
    <p:extLst>
      <p:ext uri="{BB962C8B-B14F-4D97-AF65-F5344CB8AC3E}">
        <p14:creationId xmlns:p14="http://schemas.microsoft.com/office/powerpoint/2010/main" val="2058927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629A417B-93B9-FC45-A0B9-5AC6544F4A9F}"/>
              </a:ext>
            </a:extLst>
          </p:cNvPr>
          <p:cNvSpPr>
            <a:spLocks noGrp="1"/>
          </p:cNvSpPr>
          <p:nvPr>
            <p:ph type="ftr" sz="quarter" idx="11"/>
          </p:nvPr>
        </p:nvSpPr>
        <p:spPr>
          <a:xfrm>
            <a:off x="2697480" y="6356350"/>
            <a:ext cx="6581987" cy="365125"/>
          </a:xfrm>
        </p:spPr>
        <p:txBody>
          <a:bodyPr/>
          <a:lstStyle/>
          <a:p>
            <a:pPr algn="ctr"/>
            <a:r>
              <a:rPr lang="es-US" b="1">
                <a:solidFill>
                  <a:schemeClr val="tx2"/>
                </a:solidFill>
                <a:ea typeface="Karla"/>
                <a:cs typeface="Karla"/>
                <a:sym typeface="Karla"/>
              </a:rPr>
              <a:t>Fuente:</a:t>
            </a:r>
            <a:r>
              <a:rPr lang="es-US" b="1">
                <a:solidFill>
                  <a:schemeClr val="tx2"/>
                </a:solidFill>
                <a:ea typeface="Karla Light"/>
                <a:cs typeface="Karla Light"/>
                <a:sym typeface="Karla Light"/>
              </a:rPr>
              <a:t> </a:t>
            </a:r>
            <a:r>
              <a:rPr lang="es-US">
                <a:solidFill>
                  <a:schemeClr val="tx2"/>
                </a:solidFill>
                <a:ea typeface="Karla Light"/>
                <a:cs typeface="Karla Light"/>
                <a:sym typeface="Karla Light"/>
              </a:rPr>
              <a:t>Centros para el Control y la Prevención de Enfermedades</a:t>
            </a:r>
          </a:p>
        </p:txBody>
      </p:sp>
      <p:sp>
        <p:nvSpPr>
          <p:cNvPr id="2" name="Title 1">
            <a:extLst>
              <a:ext uri="{FF2B5EF4-FFF2-40B4-BE49-F238E27FC236}">
                <a16:creationId xmlns:a16="http://schemas.microsoft.com/office/drawing/2014/main" id="{689F15E0-B5BD-EE4F-BBE6-F51BC3047EAD}"/>
              </a:ext>
            </a:extLst>
          </p:cNvPr>
          <p:cNvSpPr>
            <a:spLocks noGrp="1"/>
          </p:cNvSpPr>
          <p:nvPr>
            <p:ph type="title" idx="4294967295"/>
          </p:nvPr>
        </p:nvSpPr>
        <p:spPr>
          <a:xfrm>
            <a:off x="0" y="855663"/>
            <a:ext cx="10480675" cy="769937"/>
          </a:xfrm>
        </p:spPr>
        <p:txBody>
          <a:bodyPr>
            <a:noAutofit/>
          </a:bodyPr>
          <a:lstStyle/>
          <a:p>
            <a:pPr algn="ctr"/>
            <a:r>
              <a:rPr lang="es-US" sz="3600"/>
              <a:t>Muertes por sobredosis</a:t>
            </a:r>
          </a:p>
        </p:txBody>
      </p:sp>
      <p:graphicFrame>
        <p:nvGraphicFramePr>
          <p:cNvPr id="10" name="Content Placeholder 9">
            <a:extLst>
              <a:ext uri="{FF2B5EF4-FFF2-40B4-BE49-F238E27FC236}">
                <a16:creationId xmlns:a16="http://schemas.microsoft.com/office/drawing/2014/main" id="{CEBEF8CE-D015-4349-85A9-AC2F73DBA6B0}"/>
              </a:ext>
            </a:extLst>
          </p:cNvPr>
          <p:cNvGraphicFramePr>
            <a:graphicFrameLocks noGrp="1"/>
          </p:cNvGraphicFramePr>
          <p:nvPr>
            <p:ph idx="4294967295"/>
            <p:extLst>
              <p:ext uri="{D42A27DB-BD31-4B8C-83A1-F6EECF244321}">
                <p14:modId xmlns:p14="http://schemas.microsoft.com/office/powerpoint/2010/main" val="582474707"/>
              </p:ext>
            </p:extLst>
          </p:nvPr>
        </p:nvGraphicFramePr>
        <p:xfrm>
          <a:off x="0" y="1328738"/>
          <a:ext cx="11337925" cy="4818062"/>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Icon&#10;&#10;Description automatically generated">
            <a:extLst>
              <a:ext uri="{FF2B5EF4-FFF2-40B4-BE49-F238E27FC236}">
                <a16:creationId xmlns:a16="http://schemas.microsoft.com/office/drawing/2014/main" id="{BA4A23A2-68C0-6545-8E14-B3598B2DCCB8}"/>
              </a:ext>
            </a:extLst>
          </p:cNvPr>
          <p:cNvPicPr>
            <a:picLocks noChangeAspect="1"/>
          </p:cNvPicPr>
          <p:nvPr/>
        </p:nvPicPr>
        <p:blipFill>
          <a:blip r:embed="rId4"/>
          <a:stretch>
            <a:fillRect/>
          </a:stretch>
        </p:blipFill>
        <p:spPr>
          <a:xfrm>
            <a:off x="5638800" y="2679700"/>
            <a:ext cx="914400" cy="749300"/>
          </a:xfrm>
          <a:prstGeom prst="rect">
            <a:avLst/>
          </a:prstGeom>
        </p:spPr>
      </p:pic>
      <p:grpSp>
        <p:nvGrpSpPr>
          <p:cNvPr id="14" name="Group 13">
            <a:extLst>
              <a:ext uri="{FF2B5EF4-FFF2-40B4-BE49-F238E27FC236}">
                <a16:creationId xmlns:a16="http://schemas.microsoft.com/office/drawing/2014/main" id="{95E3C481-F3B4-3F42-ACE6-12F134B49B5B}"/>
              </a:ext>
            </a:extLst>
          </p:cNvPr>
          <p:cNvGrpSpPr/>
          <p:nvPr/>
        </p:nvGrpSpPr>
        <p:grpSpPr>
          <a:xfrm>
            <a:off x="3307877" y="3924736"/>
            <a:ext cx="1220579" cy="118872"/>
            <a:chOff x="3307877" y="3924736"/>
            <a:chExt cx="1220579" cy="118872"/>
          </a:xfrm>
        </p:grpSpPr>
        <p:cxnSp>
          <p:nvCxnSpPr>
            <p:cNvPr id="6" name="Straight Connector 5">
              <a:extLst>
                <a:ext uri="{FF2B5EF4-FFF2-40B4-BE49-F238E27FC236}">
                  <a16:creationId xmlns:a16="http://schemas.microsoft.com/office/drawing/2014/main" id="{7382286E-6BDB-2F41-8DFA-4F9A0DC51675}"/>
                </a:ext>
              </a:extLst>
            </p:cNvPr>
            <p:cNvCxnSpPr/>
            <p:nvPr/>
          </p:nvCxnSpPr>
          <p:spPr>
            <a:xfrm>
              <a:off x="3367313" y="3984172"/>
              <a:ext cx="1161143"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A26BB468-479F-CF43-BCCC-04A9F7E963CE}"/>
                </a:ext>
              </a:extLst>
            </p:cNvPr>
            <p:cNvSpPr>
              <a:spLocks noChangeAspect="1"/>
            </p:cNvSpPr>
            <p:nvPr/>
          </p:nvSpPr>
          <p:spPr>
            <a:xfrm>
              <a:off x="3307877" y="3924736"/>
              <a:ext cx="118872" cy="1188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D9935B21-F6A4-DA4A-A308-DC79E57915B2}"/>
              </a:ext>
            </a:extLst>
          </p:cNvPr>
          <p:cNvGrpSpPr/>
          <p:nvPr/>
        </p:nvGrpSpPr>
        <p:grpSpPr>
          <a:xfrm>
            <a:off x="7540172" y="3538370"/>
            <a:ext cx="696684" cy="118872"/>
            <a:chOff x="7540172" y="3597806"/>
            <a:chExt cx="696684" cy="118872"/>
          </a:xfrm>
        </p:grpSpPr>
        <p:cxnSp>
          <p:nvCxnSpPr>
            <p:cNvPr id="11" name="Straight Connector 10">
              <a:extLst>
                <a:ext uri="{FF2B5EF4-FFF2-40B4-BE49-F238E27FC236}">
                  <a16:creationId xmlns:a16="http://schemas.microsoft.com/office/drawing/2014/main" id="{ECA0F536-AF32-B34D-AF15-39FCEA7B88FD}"/>
                </a:ext>
              </a:extLst>
            </p:cNvPr>
            <p:cNvCxnSpPr>
              <a:cxnSpLocks/>
            </p:cNvCxnSpPr>
            <p:nvPr/>
          </p:nvCxnSpPr>
          <p:spPr>
            <a:xfrm flipH="1">
              <a:off x="7540172" y="3657242"/>
              <a:ext cx="637249" cy="0"/>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6C6C544-43C3-C542-B542-665DC263FDE8}"/>
                </a:ext>
              </a:extLst>
            </p:cNvPr>
            <p:cNvSpPr>
              <a:spLocks noChangeAspect="1"/>
            </p:cNvSpPr>
            <p:nvPr/>
          </p:nvSpPr>
          <p:spPr>
            <a:xfrm rot="10800000">
              <a:off x="8117984" y="3597806"/>
              <a:ext cx="118872" cy="118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380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fade">
                                      <p:cBhvr>
                                        <p:cTn id="13" dur="500"/>
                                        <p:tgtEl>
                                          <p:spTgt spid="10">
                                            <p:graphicEl>
                                              <a:chart seriesIdx="-3" categoryIdx="-3" bldStep="gridLegend"/>
                                            </p:graphic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
                                            <p:graphicEl>
                                              <a:chart seriesIdx="0" categoryIdx="0" bldStep="ptInSeries"/>
                                            </p:graphicEl>
                                          </p:spTgt>
                                        </p:tgtEl>
                                        <p:attrNameLst>
                                          <p:attrName>style.visibility</p:attrName>
                                        </p:attrNameLst>
                                      </p:cBhvr>
                                      <p:to>
                                        <p:strVal val="visible"/>
                                      </p:to>
                                    </p:set>
                                    <p:animEffect transition="in" filter="fade">
                                      <p:cBhvr>
                                        <p:cTn id="17" dur="500"/>
                                        <p:tgtEl>
                                          <p:spTgt spid="10">
                                            <p:graphicEl>
                                              <a:chart seriesIdx="0" categoryIdx="0" bldStep="ptInSeries"/>
                                            </p:graphic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graphicEl>
                                              <a:chart seriesIdx="0" categoryIdx="1" bldStep="ptInSeries"/>
                                            </p:graphicEl>
                                          </p:spTgt>
                                        </p:tgtEl>
                                        <p:attrNameLst>
                                          <p:attrName>style.visibility</p:attrName>
                                        </p:attrNameLst>
                                      </p:cBhvr>
                                      <p:to>
                                        <p:strVal val="visible"/>
                                      </p:to>
                                    </p:set>
                                    <p:animEffect transition="in" filter="fade">
                                      <p:cBhvr>
                                        <p:cTn id="21" dur="500"/>
                                        <p:tgtEl>
                                          <p:spTgt spid="10">
                                            <p:graphicEl>
                                              <a:chart seriesIdx="0" categoryIdx="1" bldStep="ptInSeries"/>
                                            </p:graphicEl>
                                          </p:spTgt>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0">
                                            <p:graphicEl>
                                              <a:chart seriesIdx="0" categoryIdx="2" bldStep="ptInSeries"/>
                                            </p:graphicEl>
                                          </p:spTgt>
                                        </p:tgtEl>
                                        <p:attrNameLst>
                                          <p:attrName>style.visibility</p:attrName>
                                        </p:attrNameLst>
                                      </p:cBhvr>
                                      <p:to>
                                        <p:strVal val="visible"/>
                                      </p:to>
                                    </p:set>
                                    <p:animEffect transition="in" filter="fade">
                                      <p:cBhvr>
                                        <p:cTn id="25" dur="500"/>
                                        <p:tgtEl>
                                          <p:spTgt spid="10">
                                            <p:graphicEl>
                                              <a:chart seriesIdx="0" categoryIdx="2" bldStep="ptInSeries"/>
                                            </p:graphicEl>
                                          </p:spTgt>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 grpId="0" uiExpand="1">
        <p:bldSub>
          <a:bldChart bld="seriesEl"/>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3" name="Picture 2">
            <a:extLst>
              <a:ext uri="{FF2B5EF4-FFF2-40B4-BE49-F238E27FC236}">
                <a16:creationId xmlns:a16="http://schemas.microsoft.com/office/drawing/2014/main" id="{EB5B81B1-B36B-4B4F-9E73-5BB2E90249C9}"/>
              </a:ext>
            </a:extLst>
          </p:cNvPr>
          <p:cNvPicPr>
            <a:picLocks noChangeAspect="1"/>
          </p:cNvPicPr>
          <p:nvPr/>
        </p:nvPicPr>
        <p:blipFill>
          <a:blip r:embed="rId3">
            <a:lum bright="-10000"/>
          </a:blip>
          <a:stretch>
            <a:fillRect/>
          </a:stretch>
        </p:blipFill>
        <p:spPr>
          <a:xfrm>
            <a:off x="5827304" y="1631565"/>
            <a:ext cx="5774365" cy="3731812"/>
          </a:xfrm>
          <a:prstGeom prst="rect">
            <a:avLst/>
          </a:prstGeom>
        </p:spPr>
      </p:pic>
      <p:sp>
        <p:nvSpPr>
          <p:cNvPr id="4" name="Content Placeholder 3">
            <a:extLst>
              <a:ext uri="{FF2B5EF4-FFF2-40B4-BE49-F238E27FC236}">
                <a16:creationId xmlns:a16="http://schemas.microsoft.com/office/drawing/2014/main" id="{EAA53797-7968-3A4D-A0D3-68DAD73DFD7C}"/>
              </a:ext>
            </a:extLst>
          </p:cNvPr>
          <p:cNvSpPr>
            <a:spLocks noGrp="1"/>
          </p:cNvSpPr>
          <p:nvPr>
            <p:ph idx="1"/>
          </p:nvPr>
        </p:nvSpPr>
        <p:spPr>
          <a:xfrm>
            <a:off x="370875" y="2243359"/>
            <a:ext cx="5325837" cy="2219784"/>
          </a:xfrm>
        </p:spPr>
        <p:txBody>
          <a:bodyPr vert="horz" lIns="91440" tIns="45720" rIns="91440" bIns="45720" rtlCol="0" anchor="t">
            <a:normAutofit/>
          </a:bodyPr>
          <a:lstStyle/>
          <a:p>
            <a:pPr marL="0" indent="0">
              <a:buNone/>
            </a:pPr>
            <a:r>
              <a:rPr lang="es-US" sz="3200" dirty="0">
                <a:ea typeface="Karla"/>
                <a:cs typeface="Karla"/>
                <a:sym typeface="Karla"/>
              </a:rPr>
              <a:t>Las cantidades récord de fentanilo que la DEA incautó en 2023 alcanzan para </a:t>
            </a:r>
            <a:r>
              <a:rPr lang="es-US" sz="3200" b="1" dirty="0">
                <a:solidFill>
                  <a:schemeClr val="accent2"/>
                </a:solidFill>
                <a:ea typeface="Karla"/>
                <a:cs typeface="Karla"/>
                <a:sym typeface="Karla"/>
              </a:rPr>
              <a:t>matar a todos los estadounidenses</a:t>
            </a:r>
            <a:r>
              <a:rPr lang="es-US" sz="3200" dirty="0">
                <a:ea typeface="Karla"/>
                <a:cs typeface="Karla"/>
                <a:sym typeface="Karla"/>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20514-60C8-403D-9EC8-DF7A2EFF15D2}"/>
              </a:ext>
            </a:extLst>
          </p:cNvPr>
          <p:cNvSpPr>
            <a:spLocks noGrp="1"/>
          </p:cNvSpPr>
          <p:nvPr>
            <p:ph type="title" idx="4294967295"/>
          </p:nvPr>
        </p:nvSpPr>
        <p:spPr>
          <a:xfrm>
            <a:off x="0" y="0"/>
            <a:ext cx="3425825" cy="830263"/>
          </a:xfrm>
          <a:solidFill>
            <a:schemeClr val="accent2"/>
          </a:solidFill>
        </p:spPr>
        <p:txBody>
          <a:bodyPr wrap="square" lIns="457200">
            <a:spAutoFit/>
          </a:bodyPr>
          <a:lstStyle/>
          <a:p>
            <a:r>
              <a:rPr lang="es-US" sz="2400">
                <a:solidFill>
                  <a:schemeClr val="bg1"/>
                </a:solidFill>
                <a:latin typeface="Public Sans" pitchFamily="2" charset="77"/>
              </a:rPr>
              <a:t>Dosis de fentanilo potencialmente letal	</a:t>
            </a:r>
          </a:p>
        </p:txBody>
      </p:sp>
    </p:spTree>
    <p:extLst>
      <p:ext uri="{BB962C8B-B14F-4D97-AF65-F5344CB8AC3E}">
        <p14:creationId xmlns:p14="http://schemas.microsoft.com/office/powerpoint/2010/main" val="217550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1F157-1240-524A-BCC2-F3DC50B3FA3D}"/>
              </a:ext>
            </a:extLst>
          </p:cNvPr>
          <p:cNvPicPr>
            <a:picLocks noChangeAspect="1"/>
          </p:cNvPicPr>
          <p:nvPr/>
        </p:nvPicPr>
        <p:blipFill>
          <a:blip r:embed="rId3"/>
          <a:srcRect/>
          <a:stretch/>
        </p:blipFill>
        <p:spPr>
          <a:xfrm>
            <a:off x="4294694" y="945024"/>
            <a:ext cx="3602611" cy="3113902"/>
          </a:xfrm>
          <a:prstGeom prst="rect">
            <a:avLst/>
          </a:prstGeom>
          <a:noFill/>
        </p:spPr>
      </p:pic>
      <p:sp>
        <p:nvSpPr>
          <p:cNvPr id="3" name="Title 2">
            <a:extLst>
              <a:ext uri="{FF2B5EF4-FFF2-40B4-BE49-F238E27FC236}">
                <a16:creationId xmlns:a16="http://schemas.microsoft.com/office/drawing/2014/main" id="{102C6C03-08BB-D74B-A2D7-A7D8E76C7E89}"/>
              </a:ext>
            </a:extLst>
          </p:cNvPr>
          <p:cNvSpPr>
            <a:spLocks noGrp="1"/>
          </p:cNvSpPr>
          <p:nvPr>
            <p:ph type="title" idx="4294967295"/>
          </p:nvPr>
        </p:nvSpPr>
        <p:spPr>
          <a:xfrm>
            <a:off x="0" y="4337050"/>
            <a:ext cx="12192000" cy="769938"/>
          </a:xfrm>
        </p:spPr>
        <p:txBody>
          <a:bodyPr wrap="square">
            <a:spAutoFit/>
          </a:bodyPr>
          <a:lstStyle/>
          <a:p>
            <a:pPr algn="ctr"/>
            <a:r>
              <a:rPr lang="es-US" dirty="0">
                <a:solidFill>
                  <a:schemeClr val="bg1"/>
                </a:solidFill>
                <a:latin typeface="Public Sans" pitchFamily="2" charset="77"/>
              </a:rPr>
              <a:t>ALERTA DE SEGURIDAD PÚBLICA</a:t>
            </a:r>
          </a:p>
        </p:txBody>
      </p:sp>
      <p:pic>
        <p:nvPicPr>
          <p:cNvPr id="5" name="Picture 4">
            <a:extLst>
              <a:ext uri="{FF2B5EF4-FFF2-40B4-BE49-F238E27FC236}">
                <a16:creationId xmlns:a16="http://schemas.microsoft.com/office/drawing/2014/main" id="{DEFD6547-76A1-0130-97E5-BC7196DE969D}"/>
              </a:ext>
            </a:extLst>
          </p:cNvPr>
          <p:cNvPicPr>
            <a:picLocks noChangeAspect="1"/>
          </p:cNvPicPr>
          <p:nvPr/>
        </p:nvPicPr>
        <p:blipFill>
          <a:blip r:embed="rId4"/>
          <a:stretch>
            <a:fillRect/>
          </a:stretch>
        </p:blipFill>
        <p:spPr>
          <a:xfrm>
            <a:off x="12254986" y="743074"/>
            <a:ext cx="9414843" cy="5675123"/>
          </a:xfrm>
          <a:prstGeom prst="rect">
            <a:avLst/>
          </a:prstGeom>
        </p:spPr>
      </p:pic>
    </p:spTree>
    <p:extLst>
      <p:ext uri="{BB962C8B-B14F-4D97-AF65-F5344CB8AC3E}">
        <p14:creationId xmlns:p14="http://schemas.microsoft.com/office/powerpoint/2010/main" val="231373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92E9-F715-4E17-A7C0-7E9B6585FC30}"/>
              </a:ext>
            </a:extLst>
          </p:cNvPr>
          <p:cNvSpPr>
            <a:spLocks noGrp="1"/>
          </p:cNvSpPr>
          <p:nvPr>
            <p:ph type="title" idx="4294967295"/>
          </p:nvPr>
        </p:nvSpPr>
        <p:spPr>
          <a:xfrm>
            <a:off x="0" y="1104900"/>
            <a:ext cx="12192000" cy="585788"/>
          </a:xfrm>
        </p:spPr>
        <p:txBody>
          <a:bodyPr wrap="square">
            <a:spAutoFit/>
          </a:bodyPr>
          <a:lstStyle/>
          <a:p>
            <a:pPr algn="ctr"/>
            <a:r>
              <a:rPr lang="es-US" sz="3200" dirty="0"/>
              <a:t>Pastillas falsificadas más comunes</a:t>
            </a:r>
          </a:p>
        </p:txBody>
      </p:sp>
      <p:pic>
        <p:nvPicPr>
          <p:cNvPr id="2050" name="Picture 2" descr="Authentic Adderall image">
            <a:extLst>
              <a:ext uri="{FF2B5EF4-FFF2-40B4-BE49-F238E27FC236}">
                <a16:creationId xmlns:a16="http://schemas.microsoft.com/office/drawing/2014/main" id="{92ACB847-461A-4E89-B4C3-444F893C88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90701" y="1947887"/>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2E1E843-70DE-4A7E-9C7E-210D351A8D58}"/>
              </a:ext>
            </a:extLst>
          </p:cNvPr>
          <p:cNvSpPr txBox="1"/>
          <p:nvPr/>
        </p:nvSpPr>
        <p:spPr>
          <a:xfrm>
            <a:off x="828869" y="4797478"/>
            <a:ext cx="2743200" cy="461665"/>
          </a:xfrm>
          <a:prstGeom prst="rect">
            <a:avLst/>
          </a:prstGeom>
          <a:noFill/>
        </p:spPr>
        <p:txBody>
          <a:bodyPr wrap="square" rtlCol="0">
            <a:spAutoFit/>
          </a:bodyPr>
          <a:lstStyle/>
          <a:p>
            <a:pPr algn="ctr"/>
            <a:r>
              <a:rPr lang="es-US" sz="2400">
                <a:latin typeface="Public Sans" pitchFamily="2" charset="77"/>
              </a:rPr>
              <a:t>Oxycontin®</a:t>
            </a:r>
          </a:p>
        </p:txBody>
      </p:sp>
      <p:sp>
        <p:nvSpPr>
          <p:cNvPr id="13" name="TextBox 12">
            <a:extLst>
              <a:ext uri="{FF2B5EF4-FFF2-40B4-BE49-F238E27FC236}">
                <a16:creationId xmlns:a16="http://schemas.microsoft.com/office/drawing/2014/main" id="{89DCBC9E-043F-4FD4-9035-2865EC891A67}"/>
              </a:ext>
            </a:extLst>
          </p:cNvPr>
          <p:cNvSpPr txBox="1"/>
          <p:nvPr/>
        </p:nvSpPr>
        <p:spPr>
          <a:xfrm>
            <a:off x="4390701" y="4797478"/>
            <a:ext cx="2743200" cy="461665"/>
          </a:xfrm>
          <a:prstGeom prst="rect">
            <a:avLst/>
          </a:prstGeom>
          <a:noFill/>
        </p:spPr>
        <p:txBody>
          <a:bodyPr wrap="square" rtlCol="0">
            <a:spAutoFit/>
          </a:bodyPr>
          <a:lstStyle/>
          <a:p>
            <a:pPr algn="ctr"/>
            <a:r>
              <a:rPr lang="es-US" sz="2400">
                <a:latin typeface="Public Sans" pitchFamily="2" charset="77"/>
              </a:rPr>
              <a:t>Adderall®</a:t>
            </a:r>
          </a:p>
        </p:txBody>
      </p:sp>
      <p:sp>
        <p:nvSpPr>
          <p:cNvPr id="14" name="TextBox 13">
            <a:extLst>
              <a:ext uri="{FF2B5EF4-FFF2-40B4-BE49-F238E27FC236}">
                <a16:creationId xmlns:a16="http://schemas.microsoft.com/office/drawing/2014/main" id="{17992E9B-01FE-413E-AF80-0510F4D0FF9B}"/>
              </a:ext>
            </a:extLst>
          </p:cNvPr>
          <p:cNvSpPr txBox="1"/>
          <p:nvPr/>
        </p:nvSpPr>
        <p:spPr>
          <a:xfrm>
            <a:off x="7952533" y="4797478"/>
            <a:ext cx="3410599" cy="461665"/>
          </a:xfrm>
          <a:prstGeom prst="rect">
            <a:avLst/>
          </a:prstGeom>
          <a:noFill/>
        </p:spPr>
        <p:txBody>
          <a:bodyPr wrap="square" rtlCol="0">
            <a:spAutoFit/>
          </a:bodyPr>
          <a:lstStyle/>
          <a:p>
            <a:pPr algn="ctr"/>
            <a:r>
              <a:rPr lang="es-US" sz="2400">
                <a:latin typeface="Public Sans" pitchFamily="2" charset="77"/>
              </a:rPr>
              <a:t>Xanax®</a:t>
            </a:r>
          </a:p>
        </p:txBody>
      </p:sp>
      <p:pic>
        <p:nvPicPr>
          <p:cNvPr id="4" name="Picture 3" descr="A close up of a car's license plate&#10;&#10;Description automatically generated with low confidence">
            <a:extLst>
              <a:ext uri="{FF2B5EF4-FFF2-40B4-BE49-F238E27FC236}">
                <a16:creationId xmlns:a16="http://schemas.microsoft.com/office/drawing/2014/main" id="{4FEF5B27-C04D-BC4A-BDAB-81CC73F66663}"/>
              </a:ext>
            </a:extLst>
          </p:cNvPr>
          <p:cNvPicPr>
            <a:picLocks noChangeAspect="1"/>
          </p:cNvPicPr>
          <p:nvPr/>
        </p:nvPicPr>
        <p:blipFill>
          <a:blip r:embed="rId4"/>
          <a:stretch>
            <a:fillRect/>
          </a:stretch>
        </p:blipFill>
        <p:spPr>
          <a:xfrm>
            <a:off x="7952533" y="1947887"/>
            <a:ext cx="3410598" cy="2743200"/>
          </a:xfrm>
          <a:prstGeom prst="rect">
            <a:avLst/>
          </a:prstGeom>
        </p:spPr>
      </p:pic>
      <p:pic>
        <p:nvPicPr>
          <p:cNvPr id="6" name="Picture 5">
            <a:extLst>
              <a:ext uri="{FF2B5EF4-FFF2-40B4-BE49-F238E27FC236}">
                <a16:creationId xmlns:a16="http://schemas.microsoft.com/office/drawing/2014/main" id="{F63670AB-3CA2-8845-B1F4-75B15ED08C3C}"/>
              </a:ext>
            </a:extLst>
          </p:cNvPr>
          <p:cNvPicPr>
            <a:picLocks noChangeAspect="1"/>
          </p:cNvPicPr>
          <p:nvPr/>
        </p:nvPicPr>
        <p:blipFill>
          <a:blip r:embed="rId5"/>
          <a:stretch>
            <a:fillRect/>
          </a:stretch>
        </p:blipFill>
        <p:spPr>
          <a:xfrm>
            <a:off x="828869" y="1947887"/>
            <a:ext cx="2743200" cy="2743200"/>
          </a:xfrm>
          <a:prstGeom prst="rect">
            <a:avLst/>
          </a:prstGeom>
        </p:spPr>
      </p:pic>
    </p:spTree>
    <p:extLst>
      <p:ext uri="{BB962C8B-B14F-4D97-AF65-F5344CB8AC3E}">
        <p14:creationId xmlns:p14="http://schemas.microsoft.com/office/powerpoint/2010/main" val="369112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500"/>
                                        <p:tgtEl>
                                          <p:spTgt spid="2050"/>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FF7B8ED-9A6C-504D-9EDB-E104F4B9777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3539" r="95674">
                        <a14:foregroundMark x1="14326" y1="38045" x2="26517" y2="76614"/>
                        <a14:foregroundMark x1="83652" y1="27574" x2="92472" y2="68237"/>
                        <a14:foregroundMark x1="75787" y1="83246" x2="95730" y2="84293"/>
                        <a14:foregroundMark x1="80169" y1="38394" x2="82921" y2="52705"/>
                        <a14:foregroundMark x1="82921" y1="52705" x2="84775" y2="54101"/>
                        <a14:foregroundMark x1="3596" y1="4712" x2="3596" y2="13264"/>
                        <a14:foregroundMark x1="43315" y1="14311" x2="45506" y2="43455"/>
                        <a14:foregroundMark x1="45506" y1="43455" x2="50506" y2="58464"/>
                        <a14:foregroundMark x1="50506" y1="58464" x2="52135" y2="45375"/>
                        <a14:foregroundMark x1="52135" y1="45375" x2="49831" y2="26527"/>
                        <a14:foregroundMark x1="75787" y1="14485" x2="75506" y2="43106"/>
                        <a14:foregroundMark x1="75506" y1="43106" x2="78483" y2="64049"/>
                        <a14:foregroundMark x1="78483" y1="64049" x2="78483" y2="64049"/>
                        <a14:foregroundMark x1="88315" y1="20593" x2="79326" y2="21291"/>
                        <a14:foregroundMark x1="79326" y1="21291" x2="88258" y2="21815"/>
                        <a14:foregroundMark x1="88258" y1="21815" x2="89775" y2="24433"/>
                        <a14:foregroundMark x1="90000" y1="23560" x2="94888" y2="47469"/>
                        <a14:foregroundMark x1="94888" y1="47469" x2="94663" y2="60209"/>
                      </a14:backgroundRemoval>
                    </a14:imgEffect>
                  </a14:imgLayer>
                </a14:imgProps>
              </a:ext>
              <a:ext uri="{28A0092B-C50C-407E-A947-70E740481C1C}">
                <a14:useLocalDpi xmlns:a14="http://schemas.microsoft.com/office/drawing/2010/main"/>
              </a:ext>
            </a:extLst>
          </a:blip>
          <a:srcRect l="3678" r="32790"/>
          <a:stretch/>
        </p:blipFill>
        <p:spPr>
          <a:xfrm>
            <a:off x="6275546" y="3529062"/>
            <a:ext cx="4889480" cy="2477651"/>
          </a:xfrm>
          <a:prstGeom prst="rect">
            <a:avLst/>
          </a:prstGeom>
        </p:spPr>
      </p:pic>
      <p:pic>
        <p:nvPicPr>
          <p:cNvPr id="5" name="Picture 4" descr="Graphical user interface, text, application, website&#10;&#10;Description automatically generated">
            <a:extLst>
              <a:ext uri="{FF2B5EF4-FFF2-40B4-BE49-F238E27FC236}">
                <a16:creationId xmlns:a16="http://schemas.microsoft.com/office/drawing/2014/main" id="{5925A410-BD49-B64F-8C64-97FF63AE861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01" b="100000" l="5622" r="100000">
                        <a14:foregroundMark x1="18228" y1="18846" x2="36712" y2="58913"/>
                        <a14:foregroundMark x1="60392" y1="7810" x2="77002" y2="8149"/>
                        <a14:foregroundMark x1="13032" y1="12054" x2="13203" y2="56027"/>
                        <a14:foregroundMark x1="7496" y1="21222" x2="32112" y2="62479"/>
                        <a14:foregroundMark x1="32112" y1="62479" x2="31346" y2="64346"/>
                        <a14:foregroundMark x1="27002" y1="14431" x2="34497" y2="33447"/>
                        <a14:foregroundMark x1="34497" y1="33447" x2="37905" y2="60441"/>
                        <a14:foregroundMark x1="37905" y1="60441" x2="36712" y2="62649"/>
                        <a14:foregroundMark x1="15503" y1="69270" x2="27853" y2="78098"/>
                        <a14:foregroundMark x1="27853" y1="78098" x2="37394" y2="62479"/>
                        <a14:foregroundMark x1="37394" y1="62479" x2="39779" y2="38879"/>
                        <a14:foregroundMark x1="39779" y1="38879" x2="43015" y2="26995"/>
                        <a14:foregroundMark x1="53748" y1="18166" x2="53748" y2="18166"/>
                        <a14:foregroundMark x1="53748" y1="18846" x2="62010" y2="48217"/>
                        <a14:foregroundMark x1="62010" y1="48217" x2="66780" y2="55178"/>
                        <a14:foregroundMark x1="96934" y1="90832" x2="95826" y2="26316"/>
                        <a14:foregroundMark x1="9966" y1="22411" x2="9966" y2="64856"/>
                        <a14:foregroundMark x1="7836" y1="12394" x2="8007" y2="62988"/>
                        <a14:foregroundMark x1="5622" y1="17657" x2="5877" y2="68761"/>
                        <a14:backgroundMark x1="50000" y1="17657" x2="50000" y2="26146"/>
                      </a14:backgroundRemoval>
                    </a14:imgEffect>
                  </a14:imgLayer>
                </a14:imgProps>
              </a:ext>
              <a:ext uri="{28A0092B-C50C-407E-A947-70E740481C1C}">
                <a14:useLocalDpi xmlns:a14="http://schemas.microsoft.com/office/drawing/2010/main"/>
              </a:ext>
            </a:extLst>
          </a:blip>
          <a:srcRect/>
          <a:stretch/>
        </p:blipFill>
        <p:spPr>
          <a:xfrm>
            <a:off x="6052773" y="766358"/>
            <a:ext cx="5085749" cy="2552059"/>
          </a:xfrm>
          <a:prstGeom prst="rect">
            <a:avLst/>
          </a:prstGeom>
        </p:spPr>
      </p:pic>
      <p:sp>
        <p:nvSpPr>
          <p:cNvPr id="17" name="Google Shape;217;g1075388350f_0_86">
            <a:extLst>
              <a:ext uri="{FF2B5EF4-FFF2-40B4-BE49-F238E27FC236}">
                <a16:creationId xmlns:a16="http://schemas.microsoft.com/office/drawing/2014/main" id="{FCC2E4CC-8A56-E642-9DA8-E9EB4A3CF0A1}"/>
              </a:ext>
            </a:extLst>
          </p:cNvPr>
          <p:cNvSpPr txBox="1"/>
          <p:nvPr/>
        </p:nvSpPr>
        <p:spPr>
          <a:xfrm>
            <a:off x="878798" y="1819845"/>
            <a:ext cx="527791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s-US" sz="3200">
                <a:latin typeface="Public Sans" pitchFamily="2" charset="77"/>
                <a:ea typeface="Karla"/>
                <a:cs typeface="Karla"/>
                <a:sym typeface="Karla"/>
              </a:rPr>
              <a:t>Oxicodona </a:t>
            </a:r>
            <a:r>
              <a:rPr lang="es-US" sz="3200" b="1">
                <a:latin typeface="Public Sans" pitchFamily="2" charset="77"/>
                <a:ea typeface="Karla"/>
                <a:cs typeface="Karla"/>
                <a:sym typeface="Karla"/>
              </a:rPr>
              <a:t>auténtica</a:t>
            </a:r>
          </a:p>
        </p:txBody>
      </p:sp>
      <p:sp>
        <p:nvSpPr>
          <p:cNvPr id="20" name="Google Shape;217;g1075388350f_0_86">
            <a:extLst>
              <a:ext uri="{FF2B5EF4-FFF2-40B4-BE49-F238E27FC236}">
                <a16:creationId xmlns:a16="http://schemas.microsoft.com/office/drawing/2014/main" id="{8326271A-CD22-C042-B856-1DE74B061CF9}"/>
              </a:ext>
            </a:extLst>
          </p:cNvPr>
          <p:cNvSpPr txBox="1"/>
          <p:nvPr/>
        </p:nvSpPr>
        <p:spPr>
          <a:xfrm>
            <a:off x="770138" y="4398184"/>
            <a:ext cx="549523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s-US" sz="3200">
                <a:solidFill>
                  <a:schemeClr val="accent2"/>
                </a:solidFill>
                <a:latin typeface="Public Sans" pitchFamily="2" charset="77"/>
                <a:ea typeface="Karla"/>
                <a:cs typeface="Karla"/>
                <a:sym typeface="Karla"/>
              </a:rPr>
              <a:t>Oxicodona </a:t>
            </a:r>
            <a:r>
              <a:rPr lang="es-US" sz="3200" b="1">
                <a:solidFill>
                  <a:schemeClr val="accent2"/>
                </a:solidFill>
                <a:latin typeface="Public Sans" pitchFamily="2" charset="77"/>
                <a:ea typeface="Karla"/>
                <a:cs typeface="Karla"/>
                <a:sym typeface="Karla"/>
              </a:rPr>
              <a:t>falsificada</a:t>
            </a:r>
          </a:p>
        </p:txBody>
      </p:sp>
      <p:cxnSp>
        <p:nvCxnSpPr>
          <p:cNvPr id="11" name="Straight Connector 10">
            <a:extLst>
              <a:ext uri="{FF2B5EF4-FFF2-40B4-BE49-F238E27FC236}">
                <a16:creationId xmlns:a16="http://schemas.microsoft.com/office/drawing/2014/main" id="{DFDD2A43-CD4D-D142-B250-6ED83B3EB974}"/>
              </a:ext>
            </a:extLst>
          </p:cNvPr>
          <p:cNvCxnSpPr/>
          <p:nvPr/>
        </p:nvCxnSpPr>
        <p:spPr>
          <a:xfrm>
            <a:off x="879038" y="3337114"/>
            <a:ext cx="10259484"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7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theme/theme1.xml><?xml version="1.0" encoding="utf-8"?>
<a:theme xmlns:a="http://schemas.openxmlformats.org/drawingml/2006/main" name="Blue OPCK Horizontal">
  <a:themeElements>
    <a:clrScheme name="DEA OPCK">
      <a:dk1>
        <a:srgbClr val="111920"/>
      </a:dk1>
      <a:lt1>
        <a:srgbClr val="FFFFFF"/>
      </a:lt1>
      <a:dk2>
        <a:srgbClr val="626569"/>
      </a:dk2>
      <a:lt2>
        <a:srgbClr val="E6E6E6"/>
      </a:lt2>
      <a:accent1>
        <a:srgbClr val="11192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2.xml><?xml version="1.0" encoding="utf-8"?>
<a:theme xmlns:a="http://schemas.openxmlformats.org/drawingml/2006/main" name="Gray OPCK Horizontal">
  <a:themeElements>
    <a:clrScheme name="DEA OPCK 2022">
      <a:dk1>
        <a:srgbClr val="000000"/>
      </a:dk1>
      <a:lt1>
        <a:srgbClr val="FFFFFF"/>
      </a:lt1>
      <a:dk2>
        <a:srgbClr val="626569"/>
      </a:dk2>
      <a:lt2>
        <a:srgbClr val="E6E6E6"/>
      </a:lt2>
      <a:accent1>
        <a:srgbClr val="00000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3.xml><?xml version="1.0" encoding="utf-8"?>
<a:theme xmlns:a="http://schemas.openxmlformats.org/drawingml/2006/main" name="Gray OPCK Vertical">
  <a:themeElements>
    <a:clrScheme name="DEA OPCK">
      <a:dk1>
        <a:srgbClr val="111920"/>
      </a:dk1>
      <a:lt1>
        <a:srgbClr val="FFFFFF"/>
      </a:lt1>
      <a:dk2>
        <a:srgbClr val="626569"/>
      </a:dk2>
      <a:lt2>
        <a:srgbClr val="E6E6E6"/>
      </a:lt2>
      <a:accent1>
        <a:srgbClr val="11192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f9bbfa0-5003-4272-9140-a53b5cd2dd2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822FE1DE7443E4DBAD305A8C844E0A9" ma:contentTypeVersion="16" ma:contentTypeDescription="Create a new document." ma:contentTypeScope="" ma:versionID="7af3b62478fa3a0811f79b0f19888821">
  <xsd:schema xmlns:xsd="http://www.w3.org/2001/XMLSchema" xmlns:xs="http://www.w3.org/2001/XMLSchema" xmlns:p="http://schemas.microsoft.com/office/2006/metadata/properties" xmlns:ns3="bf9bbfa0-5003-4272-9140-a53b5cd2dd24" xmlns:ns4="ec09a905-9848-47d1-babb-7f9b414377a1" targetNamespace="http://schemas.microsoft.com/office/2006/metadata/properties" ma:root="true" ma:fieldsID="e8e2c4bacce225ce22a1ddf433a69dba" ns3:_="" ns4:_="">
    <xsd:import namespace="bf9bbfa0-5003-4272-9140-a53b5cd2dd24"/>
    <xsd:import namespace="ec09a905-9848-47d1-babb-7f9b414377a1"/>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DateTaken" minOccurs="0"/>
                <xsd:element ref="ns3:MediaServiceObjectDetectorVersions" minOccurs="0"/>
                <xsd:element ref="ns3:MediaServiceAutoTags" minOccurs="0"/>
                <xsd:element ref="ns3:MediaServiceGenerationTime" minOccurs="0"/>
                <xsd:element ref="ns3:MediaServiceEventHashCode" minOccurs="0"/>
                <xsd:element ref="ns3:MediaLengthInSeconds" minOccurs="0"/>
                <xsd:element ref="ns3:MediaServiceSearchProperties" minOccurs="0"/>
                <xsd:element ref="ns3:MediaServiceSystemTag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9bbfa0-5003-4272-9140-a53b5cd2dd24"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09a905-9848-47d1-babb-7f9b414377a1"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784105-CE0D-4717-8F08-6D49CC3BF7DC}">
  <ds:schemaRefs>
    <ds:schemaRef ds:uri="http://schemas.microsoft.com/sharepoint/v3/contenttype/forms"/>
  </ds:schemaRefs>
</ds:datastoreItem>
</file>

<file path=customXml/itemProps2.xml><?xml version="1.0" encoding="utf-8"?>
<ds:datastoreItem xmlns:ds="http://schemas.openxmlformats.org/officeDocument/2006/customXml" ds:itemID="{3264C35D-5FD6-4234-9578-A349290B6199}">
  <ds:schemaRefs>
    <ds:schemaRef ds:uri="http://purl.org/dc/terms/"/>
    <ds:schemaRef ds:uri="http://purl.org/dc/elements/1.1/"/>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ec09a905-9848-47d1-babb-7f9b414377a1"/>
    <ds:schemaRef ds:uri="bf9bbfa0-5003-4272-9140-a53b5cd2dd24"/>
    <ds:schemaRef ds:uri="http://purl.org/dc/dcmitype/"/>
  </ds:schemaRefs>
</ds:datastoreItem>
</file>

<file path=customXml/itemProps3.xml><?xml version="1.0" encoding="utf-8"?>
<ds:datastoreItem xmlns:ds="http://schemas.openxmlformats.org/officeDocument/2006/customXml" ds:itemID="{EF876338-8C4C-4D10-AB9D-B5EB2A6199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9bbfa0-5003-4272-9140-a53b5cd2dd24"/>
    <ds:schemaRef ds:uri="ec09a905-9848-47d1-babb-7f9b414377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DEACommunityOutreach2021__Vertical</Template>
  <TotalTime>9790</TotalTime>
  <Words>1961</Words>
  <Application>Microsoft Office PowerPoint</Application>
  <PresentationFormat>Widescreen</PresentationFormat>
  <Paragraphs>145</Paragraphs>
  <Slides>21</Slides>
  <Notes>18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Arial Unicode MS</vt:lpstr>
      <vt:lpstr>Arial</vt:lpstr>
      <vt:lpstr>Calibri</vt:lpstr>
      <vt:lpstr>Gadugi</vt:lpstr>
      <vt:lpstr>Karla</vt:lpstr>
      <vt:lpstr>Karla Light</vt:lpstr>
      <vt:lpstr>Merriweather</vt:lpstr>
      <vt:lpstr>Public Sans</vt:lpstr>
      <vt:lpstr>Public Sans Medium</vt:lpstr>
      <vt:lpstr>Times New Roman</vt:lpstr>
      <vt:lpstr>Blue OPCK Horizontal</vt:lpstr>
      <vt:lpstr>Gray OPCK Horizontal</vt:lpstr>
      <vt:lpstr>Gray OPCK Vertical</vt:lpstr>
      <vt:lpstr>PowerPoint Presentation</vt:lpstr>
      <vt:lpstr>PowerPoint Presentation</vt:lpstr>
      <vt:lpstr>PowerPoint Presentation</vt:lpstr>
      <vt:lpstr>Muertes por sobredosis</vt:lpstr>
      <vt:lpstr>PowerPoint Presentation</vt:lpstr>
      <vt:lpstr>Dosis de fentanilo potencialmente letal </vt:lpstr>
      <vt:lpstr>ALERTA DE SEGURIDAD PÚBLICA</vt:lpstr>
      <vt:lpstr>Pastillas falsificadas más comunes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Peligro adicional: su fácil acceso</vt:lpstr>
      <vt:lpstr>Peligro adicional: su fácil acceso</vt:lpstr>
      <vt:lpstr>Necesitamos su ayuda</vt:lpstr>
      <vt:lpstr>Campaña de concientización</vt:lpstr>
      <vt:lpstr>PowerPoint Presentation</vt:lpstr>
    </vt:vector>
  </TitlesOfParts>
  <Company>DEA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Purdum, Amanda V</dc:creator>
  <cp:lastModifiedBy>Shimshock, Robert P</cp:lastModifiedBy>
  <cp:revision>386</cp:revision>
  <cp:lastPrinted>2022-02-03T18:35:02Z</cp:lastPrinted>
  <dcterms:created xsi:type="dcterms:W3CDTF">2021-05-28T13:51:42Z</dcterms:created>
  <dcterms:modified xsi:type="dcterms:W3CDTF">2024-11-20T17:03:47Z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0x0101000822FE1DE7443E4DBAD305A8C844E0A9</vt:lpwstr>
  </property>
</Properties>
</file>